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2" r:id="rId1"/>
    <p:sldMasterId id="2147483892" r:id="rId2"/>
  </p:sldMasterIdLst>
  <p:notesMasterIdLst>
    <p:notesMasterId r:id="rId17"/>
  </p:notesMasterIdLst>
  <p:handoutMasterIdLst>
    <p:handoutMasterId r:id="rId18"/>
  </p:handoutMasterIdLst>
  <p:sldIdLst>
    <p:sldId id="356" r:id="rId3"/>
    <p:sldId id="351" r:id="rId4"/>
    <p:sldId id="383" r:id="rId5"/>
    <p:sldId id="394" r:id="rId6"/>
    <p:sldId id="384" r:id="rId7"/>
    <p:sldId id="385" r:id="rId8"/>
    <p:sldId id="386" r:id="rId9"/>
    <p:sldId id="387" r:id="rId10"/>
    <p:sldId id="388" r:id="rId11"/>
    <p:sldId id="389" r:id="rId12"/>
    <p:sldId id="390" r:id="rId13"/>
    <p:sldId id="391" r:id="rId14"/>
    <p:sldId id="393" r:id="rId15"/>
    <p:sldId id="313" r:id="rId16"/>
  </p:sldIdLst>
  <p:sldSz cx="10691813" cy="7559675"/>
  <p:notesSz cx="6794500" cy="9906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381" userDrawn="1">
          <p15:clr>
            <a:srgbClr val="A4A3A4"/>
          </p15:clr>
        </p15:guide>
        <p15:guide id="5" pos="3367">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CE5"/>
    <a:srgbClr val="3D108A"/>
    <a:srgbClr val="2DB757"/>
    <a:srgbClr val="FF00FF"/>
    <a:srgbClr val="27ACAA"/>
    <a:srgbClr val="FFE600"/>
    <a:srgbClr val="FF6D00"/>
    <a:srgbClr val="FFFFFF"/>
    <a:srgbClr val="2E2E38"/>
    <a:srgbClr val="C4C4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6366" autoAdjust="0"/>
  </p:normalViewPr>
  <p:slideViewPr>
    <p:cSldViewPr snapToObjects="1" showGuides="1">
      <p:cViewPr varScale="1">
        <p:scale>
          <a:sx n="144" d="100"/>
          <a:sy n="144" d="100"/>
        </p:scale>
        <p:origin x="1674" y="120"/>
      </p:cViewPr>
      <p:guideLst>
        <p:guide orient="horz" pos="2381"/>
        <p:guide pos="3367"/>
      </p:guideLst>
    </p:cSldViewPr>
  </p:slideViewPr>
  <p:outlineViewPr>
    <p:cViewPr>
      <p:scale>
        <a:sx n="33" d="100"/>
        <a:sy n="33" d="100"/>
      </p:scale>
      <p:origin x="0" y="-7090"/>
    </p:cViewPr>
  </p:outlineViewPr>
  <p:notesTextViewPr>
    <p:cViewPr>
      <p:scale>
        <a:sx n="150" d="100"/>
        <a:sy n="150" d="100"/>
      </p:scale>
      <p:origin x="0" y="0"/>
    </p:cViewPr>
  </p:notesTextViewPr>
  <p:sorterViewPr>
    <p:cViewPr varScale="1">
      <p:scale>
        <a:sx n="1" d="1"/>
        <a:sy n="1" d="1"/>
      </p:scale>
      <p:origin x="0" y="-402"/>
    </p:cViewPr>
  </p:sorterViewPr>
  <p:notesViewPr>
    <p:cSldViewPr snapToObjects="1" showGuides="1">
      <p:cViewPr varScale="1">
        <p:scale>
          <a:sx n="88" d="100"/>
          <a:sy n="88" d="100"/>
        </p:scale>
        <p:origin x="2874" y="9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evidvapfl01\01em3131\M\M_A\EY%20M&amp;A%20Index\2023%20Q4%20(Year%20End)\EY%20MA-Index%20&#214;sterreich%20Year-End%202023.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Devidvapfl01\01em3131\M\M_A\EY%20M&amp;A%20Index\2023%20Q4%20(Year%20End)\EY%20MA-Index%20&#214;sterreich%20Year-End%20202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evidvapfl01\01em3131\M\M_A\EY%20M&amp;A%20Index\2023%20Q4%20(Year%20End)\EY%20MA-Index%20&#214;sterreich%20Year-End%202023.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evidvapfl01\01em3131\M\M_A\EY%20M&amp;A%20Index\2023%20Q4%20(Year%20End)\EY%20MA-Index%20&#214;sterreich%20Year-End%20202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evidvapfl01\01em3131\M\M_A\EY%20M&amp;A%20Index\2023%20Q4%20(Year%20End)\EY%20MA-Index%20&#214;sterreich%20Year-End%202023.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evidvapfl01\01em3131\M\M_A\EY%20M&amp;A%20Index\2023%20Q4%20(Year%20End)\EY%20MA-Index%20&#214;sterreich%20Year-End%202023.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evidvapfl01\01em3131\M\M_A\EY%20M&amp;A%20Index\2023%20Q4%20(Year%20End)\EY%20MA-Index%20&#214;sterreich%20Year-End%202023.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evidvapfl01\01em3131\M\M_A\EY%20M&amp;A%20Index\2023%20Q4%20(Year%20End)\EY%20MA-Index%20&#214;sterreich%20Year-End%202023.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evidvapfl01\01em3131\M\M_A\EY%20M&amp;A%20Index\2023%20Q4%20(Year%20End)\EY%20MA-Index%20&#214;sterreich%20Year-End%202023.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Devidvapfl01\01em3131\M\M_A\EY%20M&amp;A%20Index\2023%20Q4%20(Year%20End)\EY%20MA-Index%20&#214;sterreich%20Year-End%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859084673899509E-3"/>
          <c:y val="5.5345911949685536E-2"/>
          <c:w val="0.99051409153261005"/>
          <c:h val="0.82534977467439208"/>
        </c:manualLayout>
      </c:layout>
      <c:barChart>
        <c:barDir val="col"/>
        <c:grouping val="clustered"/>
        <c:varyColors val="0"/>
        <c:ser>
          <c:idx val="1"/>
          <c:order val="1"/>
          <c:tx>
            <c:strRef>
              <c:f>'2'!$A$5</c:f>
              <c:strCache>
                <c:ptCount val="1"/>
                <c:pt idx="0">
                  <c:v>Wert</c:v>
                </c:pt>
              </c:strCache>
            </c:strRef>
          </c:tx>
          <c:spPr>
            <a:solidFill>
              <a:srgbClr val="FFE600"/>
            </a:solidFill>
            <a:ln w="25400">
              <a:noFill/>
            </a:ln>
          </c:spPr>
          <c:invertIfNegative val="0"/>
          <c:dLbls>
            <c:numFmt formatCode="#,##0.0" sourceLinked="0"/>
            <c:spPr>
              <a:solidFill>
                <a:srgbClr val="FFE600"/>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'2'!$B$3:$AO$3</c:f>
              <c:strCache>
                <c:ptCount val="12"/>
                <c:pt idx="0">
                  <c:v>Q1 21</c:v>
                </c:pt>
                <c:pt idx="1">
                  <c:v>Q2 21</c:v>
                </c:pt>
                <c:pt idx="2">
                  <c:v>Q3 21</c:v>
                </c:pt>
                <c:pt idx="3">
                  <c:v>Q4 21</c:v>
                </c:pt>
                <c:pt idx="4">
                  <c:v>Q1 22</c:v>
                </c:pt>
                <c:pt idx="5">
                  <c:v>Q2 22</c:v>
                </c:pt>
                <c:pt idx="6">
                  <c:v>Q3 22</c:v>
                </c:pt>
                <c:pt idx="7">
                  <c:v>Q4 22</c:v>
                </c:pt>
                <c:pt idx="8">
                  <c:v>Q1 23</c:v>
                </c:pt>
                <c:pt idx="9">
                  <c:v>Q2 23</c:v>
                </c:pt>
                <c:pt idx="10">
                  <c:v>Q3 23</c:v>
                </c:pt>
                <c:pt idx="11">
                  <c:v>Q4 23</c:v>
                </c:pt>
              </c:strCache>
            </c:strRef>
          </c:cat>
          <c:val>
            <c:numRef>
              <c:f>'2'!$B$5:$AO$5</c:f>
              <c:numCache>
                <c:formatCode>_(* #,##0.0_);_(* \(#,##0.0\);_(* "-"??_);_(@_)</c:formatCode>
                <c:ptCount val="12"/>
                <c:pt idx="0">
                  <c:v>1.9915599999999998</c:v>
                </c:pt>
                <c:pt idx="1">
                  <c:v>2.4687359999999998</c:v>
                </c:pt>
                <c:pt idx="2">
                  <c:v>0.42801000000000006</c:v>
                </c:pt>
                <c:pt idx="3">
                  <c:v>4.2425699999999997</c:v>
                </c:pt>
                <c:pt idx="4">
                  <c:v>0.47946</c:v>
                </c:pt>
                <c:pt idx="5">
                  <c:v>0.58322200000000002</c:v>
                </c:pt>
                <c:pt idx="6">
                  <c:v>0.67324000000000006</c:v>
                </c:pt>
                <c:pt idx="7">
                  <c:v>0.52293000000000012</c:v>
                </c:pt>
                <c:pt idx="8">
                  <c:v>0.72415200000000002</c:v>
                </c:pt>
                <c:pt idx="9">
                  <c:v>3.275884</c:v>
                </c:pt>
                <c:pt idx="10">
                  <c:v>2.5658699999999999</c:v>
                </c:pt>
                <c:pt idx="11">
                  <c:v>4.5421999999999997E-2</c:v>
                </c:pt>
              </c:numCache>
            </c:numRef>
          </c:val>
          <c:extLst>
            <c:ext xmlns:c16="http://schemas.microsoft.com/office/drawing/2014/chart" uri="{C3380CC4-5D6E-409C-BE32-E72D297353CC}">
              <c16:uniqueId val="{00000000-6753-4312-AEF8-4FBB56BD0BEF}"/>
            </c:ext>
          </c:extLst>
        </c:ser>
        <c:dLbls>
          <c:showLegendKey val="0"/>
          <c:showVal val="0"/>
          <c:showCatName val="0"/>
          <c:showSerName val="0"/>
          <c:showPercent val="0"/>
          <c:showBubbleSize val="0"/>
        </c:dLbls>
        <c:gapWidth val="100"/>
        <c:axId val="1242537592"/>
        <c:axId val="1242537984"/>
      </c:barChart>
      <c:lineChart>
        <c:grouping val="standard"/>
        <c:varyColors val="0"/>
        <c:ser>
          <c:idx val="0"/>
          <c:order val="0"/>
          <c:tx>
            <c:strRef>
              <c:f>'2'!$A$4</c:f>
              <c:strCache>
                <c:ptCount val="1"/>
                <c:pt idx="0">
                  <c:v>Anzahl</c:v>
                </c:pt>
              </c:strCache>
            </c:strRef>
          </c:tx>
          <c:spPr>
            <a:ln w="25400">
              <a:solidFill>
                <a:srgbClr val="27ACAA"/>
              </a:solidFill>
            </a:ln>
          </c:spPr>
          <c:marker>
            <c:symbol val="none"/>
          </c:marker>
          <c:dLbls>
            <c:numFmt formatCode="#,##0" sourceLinked="0"/>
            <c:spPr>
              <a:solidFill>
                <a:srgbClr val="27ACAA"/>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'2'!$B$3:$AO$3</c:f>
              <c:strCache>
                <c:ptCount val="12"/>
                <c:pt idx="0">
                  <c:v>Q1 21</c:v>
                </c:pt>
                <c:pt idx="1">
                  <c:v>Q2 21</c:v>
                </c:pt>
                <c:pt idx="2">
                  <c:v>Q3 21</c:v>
                </c:pt>
                <c:pt idx="3">
                  <c:v>Q4 21</c:v>
                </c:pt>
                <c:pt idx="4">
                  <c:v>Q1 22</c:v>
                </c:pt>
                <c:pt idx="5">
                  <c:v>Q2 22</c:v>
                </c:pt>
                <c:pt idx="6">
                  <c:v>Q3 22</c:v>
                </c:pt>
                <c:pt idx="7">
                  <c:v>Q4 22</c:v>
                </c:pt>
                <c:pt idx="8">
                  <c:v>Q1 23</c:v>
                </c:pt>
                <c:pt idx="9">
                  <c:v>Q2 23</c:v>
                </c:pt>
                <c:pt idx="10">
                  <c:v>Q3 23</c:v>
                </c:pt>
                <c:pt idx="11">
                  <c:v>Q4 23</c:v>
                </c:pt>
              </c:strCache>
            </c:strRef>
          </c:cat>
          <c:val>
            <c:numRef>
              <c:f>'2'!$B$4:$AO$4</c:f>
              <c:numCache>
                <c:formatCode>_(* #,##0_);_(* \(#,##0\);_(* "-"??_);_(@_)</c:formatCode>
                <c:ptCount val="12"/>
                <c:pt idx="0">
                  <c:v>68</c:v>
                </c:pt>
                <c:pt idx="1">
                  <c:v>79</c:v>
                </c:pt>
                <c:pt idx="2">
                  <c:v>77</c:v>
                </c:pt>
                <c:pt idx="3">
                  <c:v>69</c:v>
                </c:pt>
                <c:pt idx="4">
                  <c:v>83</c:v>
                </c:pt>
                <c:pt idx="5">
                  <c:v>63</c:v>
                </c:pt>
                <c:pt idx="6">
                  <c:v>78</c:v>
                </c:pt>
                <c:pt idx="7">
                  <c:v>73</c:v>
                </c:pt>
                <c:pt idx="8">
                  <c:v>67</c:v>
                </c:pt>
                <c:pt idx="9">
                  <c:v>65</c:v>
                </c:pt>
                <c:pt idx="10">
                  <c:v>53</c:v>
                </c:pt>
                <c:pt idx="11">
                  <c:v>42</c:v>
                </c:pt>
              </c:numCache>
            </c:numRef>
          </c:val>
          <c:smooth val="1"/>
          <c:extLst>
            <c:ext xmlns:c16="http://schemas.microsoft.com/office/drawing/2014/chart" uri="{C3380CC4-5D6E-409C-BE32-E72D297353CC}">
              <c16:uniqueId val="{00000001-6753-4312-AEF8-4FBB56BD0BEF}"/>
            </c:ext>
          </c:extLst>
        </c:ser>
        <c:dLbls>
          <c:showLegendKey val="0"/>
          <c:showVal val="0"/>
          <c:showCatName val="0"/>
          <c:showSerName val="0"/>
          <c:showPercent val="0"/>
          <c:showBubbleSize val="0"/>
        </c:dLbls>
        <c:marker val="1"/>
        <c:smooth val="0"/>
        <c:axId val="1242538376"/>
        <c:axId val="1242538768"/>
      </c:lineChart>
      <c:catAx>
        <c:axId val="1242537592"/>
        <c:scaling>
          <c:orientation val="minMax"/>
        </c:scaling>
        <c:delete val="0"/>
        <c:axPos val="b"/>
        <c:numFmt formatCode="General" sourceLinked="1"/>
        <c:majorTickMark val="none"/>
        <c:minorTickMark val="none"/>
        <c:tickLblPos val="low"/>
        <c:spPr>
          <a:ln>
            <a:noFill/>
            <a:prstDash val="solid"/>
          </a:ln>
        </c:spPr>
        <c:txPr>
          <a:bodyPr/>
          <a:lstStyle/>
          <a:p>
            <a:pPr>
              <a:defRPr>
                <a:solidFill>
                  <a:schemeClr val="bg1"/>
                </a:solidFill>
              </a:defRPr>
            </a:pPr>
            <a:endParaRPr lang="en-US"/>
          </a:p>
        </c:txPr>
        <c:crossAx val="1242537984"/>
        <c:crosses val="autoZero"/>
        <c:auto val="1"/>
        <c:lblAlgn val="ctr"/>
        <c:lblOffset val="100"/>
        <c:noMultiLvlLbl val="0"/>
      </c:catAx>
      <c:valAx>
        <c:axId val="1242537984"/>
        <c:scaling>
          <c:orientation val="minMax"/>
          <c:max val="10"/>
        </c:scaling>
        <c:delete val="0"/>
        <c:axPos val="l"/>
        <c:numFmt formatCode="_(* #,##0.0_);_(* \(#,##0.0\);_(* &quot;-&quot;??_);_(@_)" sourceLinked="1"/>
        <c:majorTickMark val="none"/>
        <c:minorTickMark val="none"/>
        <c:tickLblPos val="none"/>
        <c:spPr>
          <a:ln>
            <a:noFill/>
            <a:prstDash val="solid"/>
          </a:ln>
        </c:spPr>
        <c:crossAx val="1242537592"/>
        <c:crosses val="autoZero"/>
        <c:crossBetween val="between"/>
      </c:valAx>
      <c:catAx>
        <c:axId val="1242538376"/>
        <c:scaling>
          <c:orientation val="minMax"/>
        </c:scaling>
        <c:delete val="1"/>
        <c:axPos val="b"/>
        <c:numFmt formatCode="General" sourceLinked="1"/>
        <c:majorTickMark val="out"/>
        <c:minorTickMark val="none"/>
        <c:tickLblPos val="nextTo"/>
        <c:crossAx val="1242538768"/>
        <c:crosses val="autoZero"/>
        <c:auto val="1"/>
        <c:lblAlgn val="ctr"/>
        <c:lblOffset val="100"/>
        <c:noMultiLvlLbl val="0"/>
      </c:catAx>
      <c:valAx>
        <c:axId val="1242538768"/>
        <c:scaling>
          <c:orientation val="minMax"/>
          <c:max val="110"/>
          <c:min val="10"/>
        </c:scaling>
        <c:delete val="0"/>
        <c:axPos val="r"/>
        <c:numFmt formatCode="_(* #,##0_);_(* \(#,##0\);_(* &quot;-&quot;??_);_(@_)" sourceLinked="1"/>
        <c:majorTickMark val="none"/>
        <c:minorTickMark val="none"/>
        <c:tickLblPos val="none"/>
        <c:spPr>
          <a:ln>
            <a:noFill/>
          </a:ln>
        </c:spPr>
        <c:crossAx val="1242538376"/>
        <c:crosses val="max"/>
        <c:crossBetween val="between"/>
      </c:valAx>
      <c:spPr>
        <a:noFill/>
        <a:ln w="25400">
          <a:noFill/>
        </a:ln>
      </c:spPr>
    </c:plotArea>
    <c:plotVisOnly val="1"/>
    <c:dispBlanksAs val="gap"/>
    <c:showDLblsOverMax val="0"/>
  </c:chart>
  <c:spPr>
    <a:noFill/>
    <a:ln w="25400">
      <a:noFill/>
    </a:ln>
  </c:spPr>
  <c:txPr>
    <a:bodyPr/>
    <a:lstStyle/>
    <a:p>
      <a:pPr>
        <a:defRPr sz="1000" b="0">
          <a:solidFill>
            <a:srgbClr val="000000"/>
          </a:solidFill>
          <a:latin typeface="EYInterstate Light" panose="02000506000000020004" pitchFamily="2" charset="0"/>
          <a:ea typeface="Arial Narrow"/>
          <a:cs typeface="Arial Narrow"/>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68098647573588"/>
          <c:y val="1.4931080634788204E-2"/>
          <c:w val="0.81201127022010078"/>
          <c:h val="0.97478959169838875"/>
        </c:manualLayout>
      </c:layout>
      <c:barChart>
        <c:barDir val="bar"/>
        <c:grouping val="clustered"/>
        <c:varyColors val="0"/>
        <c:ser>
          <c:idx val="0"/>
          <c:order val="0"/>
          <c:spPr>
            <a:solidFill>
              <a:srgbClr val="27ACAA"/>
            </a:solidFill>
          </c:spPr>
          <c:invertIfNegative val="0"/>
          <c:dPt>
            <c:idx val="0"/>
            <c:invertIfNegative val="0"/>
            <c:bubble3D val="0"/>
            <c:spPr>
              <a:solidFill>
                <a:srgbClr val="FFE600"/>
              </a:solidFill>
              <a:ln w="25400">
                <a:noFill/>
              </a:ln>
            </c:spPr>
            <c:extLst>
              <c:ext xmlns:c16="http://schemas.microsoft.com/office/drawing/2014/chart" uri="{C3380CC4-5D6E-409C-BE32-E72D297353CC}">
                <c16:uniqueId val="{00000001-58B8-4CFA-983F-1ED46D796EF3}"/>
              </c:ext>
            </c:extLst>
          </c:dPt>
          <c:dPt>
            <c:idx val="1"/>
            <c:invertIfNegative val="0"/>
            <c:bubble3D val="0"/>
            <c:spPr>
              <a:solidFill>
                <a:srgbClr val="27ACAA"/>
              </a:solidFill>
              <a:ln w="25400">
                <a:noFill/>
              </a:ln>
            </c:spPr>
            <c:extLst>
              <c:ext xmlns:c16="http://schemas.microsoft.com/office/drawing/2014/chart" uri="{C3380CC4-5D6E-409C-BE32-E72D297353CC}">
                <c16:uniqueId val="{00000003-58B8-4CFA-983F-1ED46D796EF3}"/>
              </c:ext>
            </c:extLst>
          </c:dPt>
          <c:dPt>
            <c:idx val="2"/>
            <c:invertIfNegative val="0"/>
            <c:bubble3D val="0"/>
            <c:spPr>
              <a:solidFill>
                <a:srgbClr val="27ACAA"/>
              </a:solidFill>
              <a:ln w="25400">
                <a:noFill/>
              </a:ln>
            </c:spPr>
            <c:extLst>
              <c:ext xmlns:c16="http://schemas.microsoft.com/office/drawing/2014/chart" uri="{C3380CC4-5D6E-409C-BE32-E72D297353CC}">
                <c16:uniqueId val="{00000005-58B8-4CFA-983F-1ED46D796EF3}"/>
              </c:ext>
            </c:extLst>
          </c:dPt>
          <c:dPt>
            <c:idx val="3"/>
            <c:invertIfNegative val="0"/>
            <c:bubble3D val="0"/>
            <c:spPr>
              <a:solidFill>
                <a:srgbClr val="27ACAA"/>
              </a:solidFill>
              <a:ln w="25400">
                <a:noFill/>
              </a:ln>
            </c:spPr>
            <c:extLst>
              <c:ext xmlns:c16="http://schemas.microsoft.com/office/drawing/2014/chart" uri="{C3380CC4-5D6E-409C-BE32-E72D297353CC}">
                <c16:uniqueId val="{00000007-58B8-4CFA-983F-1ED46D796EF3}"/>
              </c:ext>
            </c:extLst>
          </c:dPt>
          <c:dPt>
            <c:idx val="4"/>
            <c:invertIfNegative val="0"/>
            <c:bubble3D val="0"/>
            <c:spPr>
              <a:solidFill>
                <a:srgbClr val="27ACAA"/>
              </a:solidFill>
              <a:ln w="25400">
                <a:noFill/>
              </a:ln>
            </c:spPr>
            <c:extLst>
              <c:ext xmlns:c16="http://schemas.microsoft.com/office/drawing/2014/chart" uri="{C3380CC4-5D6E-409C-BE32-E72D297353CC}">
                <c16:uniqueId val="{00000009-58B8-4CFA-983F-1ED46D796EF3}"/>
              </c:ext>
            </c:extLst>
          </c:dPt>
          <c:dPt>
            <c:idx val="5"/>
            <c:invertIfNegative val="0"/>
            <c:bubble3D val="0"/>
            <c:spPr>
              <a:solidFill>
                <a:srgbClr val="27ACAA"/>
              </a:solidFill>
              <a:ln w="25400">
                <a:noFill/>
              </a:ln>
            </c:spPr>
            <c:extLst>
              <c:ext xmlns:c16="http://schemas.microsoft.com/office/drawing/2014/chart" uri="{C3380CC4-5D6E-409C-BE32-E72D297353CC}">
                <c16:uniqueId val="{0000000B-58B8-4CFA-983F-1ED46D796EF3}"/>
              </c:ext>
            </c:extLst>
          </c:dPt>
          <c:dPt>
            <c:idx val="6"/>
            <c:invertIfNegative val="0"/>
            <c:bubble3D val="0"/>
            <c:spPr>
              <a:solidFill>
                <a:srgbClr val="27ACAA"/>
              </a:solidFill>
              <a:ln w="25400">
                <a:noFill/>
              </a:ln>
            </c:spPr>
            <c:extLst>
              <c:ext xmlns:c16="http://schemas.microsoft.com/office/drawing/2014/chart" uri="{C3380CC4-5D6E-409C-BE32-E72D297353CC}">
                <c16:uniqueId val="{0000000D-58B8-4CFA-983F-1ED46D796EF3}"/>
              </c:ext>
            </c:extLst>
          </c:dPt>
          <c:dPt>
            <c:idx val="7"/>
            <c:invertIfNegative val="0"/>
            <c:bubble3D val="0"/>
            <c:spPr>
              <a:solidFill>
                <a:srgbClr val="27ACAA"/>
              </a:solidFill>
              <a:ln w="25400">
                <a:noFill/>
              </a:ln>
            </c:spPr>
            <c:extLst>
              <c:ext xmlns:c16="http://schemas.microsoft.com/office/drawing/2014/chart" uri="{C3380CC4-5D6E-409C-BE32-E72D297353CC}">
                <c16:uniqueId val="{0000000F-58B8-4CFA-983F-1ED46D796EF3}"/>
              </c:ext>
            </c:extLst>
          </c:dPt>
          <c:dPt>
            <c:idx val="8"/>
            <c:invertIfNegative val="0"/>
            <c:bubble3D val="0"/>
            <c:spPr>
              <a:solidFill>
                <a:srgbClr val="27ACAA"/>
              </a:solidFill>
              <a:ln w="25400">
                <a:noFill/>
              </a:ln>
            </c:spPr>
            <c:extLst>
              <c:ext xmlns:c16="http://schemas.microsoft.com/office/drawing/2014/chart" uri="{C3380CC4-5D6E-409C-BE32-E72D297353CC}">
                <c16:uniqueId val="{00000011-58B8-4CFA-983F-1ED46D796EF3}"/>
              </c:ext>
            </c:extLst>
          </c:dPt>
          <c:dPt>
            <c:idx val="9"/>
            <c:invertIfNegative val="0"/>
            <c:bubble3D val="0"/>
            <c:spPr>
              <a:solidFill>
                <a:srgbClr val="27ACAA"/>
              </a:solidFill>
              <a:ln w="25400">
                <a:noFill/>
              </a:ln>
            </c:spPr>
            <c:extLst>
              <c:ext xmlns:c16="http://schemas.microsoft.com/office/drawing/2014/chart" uri="{C3380CC4-5D6E-409C-BE32-E72D297353CC}">
                <c16:uniqueId val="{00000013-58B8-4CFA-983F-1ED46D796EF3}"/>
              </c:ext>
            </c:extLst>
          </c:dPt>
          <c:dPt>
            <c:idx val="10"/>
            <c:invertIfNegative val="0"/>
            <c:bubble3D val="0"/>
            <c:extLst>
              <c:ext xmlns:c16="http://schemas.microsoft.com/office/drawing/2014/chart" uri="{C3380CC4-5D6E-409C-BE32-E72D297353CC}">
                <c16:uniqueId val="{00000014-58B8-4CFA-983F-1ED46D796EF3}"/>
              </c:ext>
            </c:extLst>
          </c:dPt>
          <c:dPt>
            <c:idx val="11"/>
            <c:invertIfNegative val="0"/>
            <c:bubble3D val="0"/>
            <c:extLst>
              <c:ext xmlns:c16="http://schemas.microsoft.com/office/drawing/2014/chart" uri="{C3380CC4-5D6E-409C-BE32-E72D297353CC}">
                <c16:uniqueId val="{00000015-58B8-4CFA-983F-1ED46D796EF3}"/>
              </c:ext>
            </c:extLst>
          </c:dPt>
          <c:dPt>
            <c:idx val="12"/>
            <c:invertIfNegative val="0"/>
            <c:bubble3D val="0"/>
            <c:extLst>
              <c:ext xmlns:c16="http://schemas.microsoft.com/office/drawing/2014/chart" uri="{C3380CC4-5D6E-409C-BE32-E72D297353CC}">
                <c16:uniqueId val="{00000016-58B8-4CFA-983F-1ED46D796EF3}"/>
              </c:ext>
            </c:extLst>
          </c:dPt>
          <c:dPt>
            <c:idx val="13"/>
            <c:invertIfNegative val="0"/>
            <c:bubble3D val="0"/>
            <c:extLst>
              <c:ext xmlns:c16="http://schemas.microsoft.com/office/drawing/2014/chart" uri="{C3380CC4-5D6E-409C-BE32-E72D297353CC}">
                <c16:uniqueId val="{00000017-58B8-4CFA-983F-1ED46D796EF3}"/>
              </c:ext>
            </c:extLst>
          </c:dPt>
          <c:dPt>
            <c:idx val="15"/>
            <c:invertIfNegative val="0"/>
            <c:bubble3D val="0"/>
            <c:spPr>
              <a:solidFill>
                <a:srgbClr val="27ACAA"/>
              </a:solidFill>
              <a:ln>
                <a:solidFill>
                  <a:srgbClr val="C0C0C0"/>
                </a:solidFill>
              </a:ln>
            </c:spPr>
            <c:extLst>
              <c:ext xmlns:c16="http://schemas.microsoft.com/office/drawing/2014/chart" uri="{C3380CC4-5D6E-409C-BE32-E72D297353CC}">
                <c16:uniqueId val="{00000019-58B8-4CFA-983F-1ED46D796EF3}"/>
              </c:ext>
            </c:extLst>
          </c:dPt>
          <c:dLbls>
            <c:numFmt formatCode="General"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'11-12'!$A$1631:$A$1663</c:f>
              <c:strCache>
                <c:ptCount val="12"/>
                <c:pt idx="0">
                  <c:v>Deutschland</c:v>
                </c:pt>
                <c:pt idx="1">
                  <c:v>Polen</c:v>
                </c:pt>
                <c:pt idx="2">
                  <c:v>Schweiz</c:v>
                </c:pt>
                <c:pt idx="3">
                  <c:v>Kroatien</c:v>
                </c:pt>
                <c:pt idx="4">
                  <c:v>Spanien</c:v>
                </c:pt>
                <c:pt idx="5">
                  <c:v>USA</c:v>
                </c:pt>
                <c:pt idx="6">
                  <c:v>Dänemark</c:v>
                </c:pt>
                <c:pt idx="7">
                  <c:v>Italien</c:v>
                </c:pt>
                <c:pt idx="8">
                  <c:v>Ungarn</c:v>
                </c:pt>
                <c:pt idx="9">
                  <c:v>6 Länder: Je 2</c:v>
                </c:pt>
                <c:pt idx="10">
                  <c:v>15 Länder: Je 1</c:v>
                </c:pt>
                <c:pt idx="11">
                  <c:v>Unbekannt</c:v>
                </c:pt>
              </c:strCache>
            </c:strRef>
          </c:cat>
          <c:val>
            <c:numRef>
              <c:f>'11-12'!$B$1631:$B$1663</c:f>
              <c:numCache>
                <c:formatCode>General</c:formatCode>
                <c:ptCount val="12"/>
                <c:pt idx="0">
                  <c:v>24</c:v>
                </c:pt>
                <c:pt idx="1">
                  <c:v>7</c:v>
                </c:pt>
                <c:pt idx="2">
                  <c:v>7</c:v>
                </c:pt>
                <c:pt idx="3">
                  <c:v>6</c:v>
                </c:pt>
                <c:pt idx="4">
                  <c:v>5</c:v>
                </c:pt>
                <c:pt idx="5">
                  <c:v>5</c:v>
                </c:pt>
                <c:pt idx="6">
                  <c:v>3</c:v>
                </c:pt>
                <c:pt idx="7">
                  <c:v>3</c:v>
                </c:pt>
                <c:pt idx="8">
                  <c:v>3</c:v>
                </c:pt>
                <c:pt idx="9">
                  <c:v>12</c:v>
                </c:pt>
                <c:pt idx="10">
                  <c:v>15</c:v>
                </c:pt>
                <c:pt idx="11">
                  <c:v>3</c:v>
                </c:pt>
              </c:numCache>
            </c:numRef>
          </c:val>
          <c:extLst>
            <c:ext xmlns:c16="http://schemas.microsoft.com/office/drawing/2014/chart" uri="{C3380CC4-5D6E-409C-BE32-E72D297353CC}">
              <c16:uniqueId val="{0000001A-58B8-4CFA-983F-1ED46D796EF3}"/>
            </c:ext>
          </c:extLst>
        </c:ser>
        <c:dLbls>
          <c:showLegendKey val="0"/>
          <c:showVal val="0"/>
          <c:showCatName val="0"/>
          <c:showSerName val="0"/>
          <c:showPercent val="0"/>
          <c:showBubbleSize val="0"/>
        </c:dLbls>
        <c:gapWidth val="100"/>
        <c:axId val="1308932456"/>
        <c:axId val="1725851392"/>
      </c:barChart>
      <c:valAx>
        <c:axId val="1725851392"/>
        <c:scaling>
          <c:orientation val="minMax"/>
        </c:scaling>
        <c:delete val="1"/>
        <c:axPos val="t"/>
        <c:numFmt formatCode="General" sourceLinked="1"/>
        <c:majorTickMark val="out"/>
        <c:minorTickMark val="none"/>
        <c:tickLblPos val="nextTo"/>
        <c:crossAx val="1308932456"/>
        <c:crosses val="autoZero"/>
        <c:crossBetween val="between"/>
      </c:valAx>
      <c:catAx>
        <c:axId val="1308932456"/>
        <c:scaling>
          <c:orientation val="maxMin"/>
        </c:scaling>
        <c:delete val="0"/>
        <c:axPos val="l"/>
        <c:numFmt formatCode="General" sourceLinked="1"/>
        <c:majorTickMark val="none"/>
        <c:minorTickMark val="none"/>
        <c:tickLblPos val="nextTo"/>
        <c:spPr>
          <a:ln>
            <a:noFill/>
          </a:ln>
        </c:spPr>
        <c:crossAx val="1725851392"/>
        <c:crosses val="autoZero"/>
        <c:auto val="1"/>
        <c:lblAlgn val="ctr"/>
        <c:lblOffset val="100"/>
        <c:noMultiLvlLbl val="0"/>
      </c:catAx>
      <c:spPr>
        <a:noFill/>
        <a:ln w="25400">
          <a:noFill/>
        </a:ln>
      </c:spPr>
    </c:plotArea>
    <c:plotVisOnly val="1"/>
    <c:dispBlanksAs val="gap"/>
    <c:showDLblsOverMax val="0"/>
  </c:chart>
  <c:spPr>
    <a:noFill/>
    <a:ln w="25400">
      <a:noFill/>
    </a:ln>
  </c:spPr>
  <c:txPr>
    <a:bodyPr/>
    <a:lstStyle/>
    <a:p>
      <a:pPr>
        <a:defRPr sz="1200" b="0">
          <a:solidFill>
            <a:schemeClr val="bg1"/>
          </a:solidFill>
          <a:latin typeface="EYInterstate Light" panose="02000506000000020004" pitchFamily="2" charset="0"/>
          <a:ea typeface="Arial Narrow"/>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859084673899509E-3"/>
          <c:y val="5.5345911949685536E-2"/>
          <c:w val="0.99051409153261005"/>
          <c:h val="0.82534977467439208"/>
        </c:manualLayout>
      </c:layout>
      <c:barChart>
        <c:barDir val="col"/>
        <c:grouping val="clustered"/>
        <c:varyColors val="0"/>
        <c:ser>
          <c:idx val="1"/>
          <c:order val="1"/>
          <c:tx>
            <c:strRef>
              <c:f>'2'!$A$32:$Y$32</c:f>
              <c:strCache>
                <c:ptCount val="25"/>
                <c:pt idx="0">
                  <c:v>Wert</c:v>
                </c:pt>
              </c:strCache>
            </c:strRef>
          </c:tx>
          <c:spPr>
            <a:solidFill>
              <a:srgbClr val="FFE600"/>
            </a:solidFill>
            <a:ln w="25400">
              <a:noFill/>
            </a:ln>
          </c:spPr>
          <c:invertIfNegative val="0"/>
          <c:dLbls>
            <c:numFmt formatCode="#,##0.0" sourceLinked="0"/>
            <c:spPr>
              <a:solidFill>
                <a:srgbClr val="FFE600"/>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'2'!$AD$30:$AO$30</c:f>
              <c:strCache>
                <c:ptCount val="12"/>
                <c:pt idx="0">
                  <c:v>Jän</c:v>
                </c:pt>
                <c:pt idx="1">
                  <c:v>Feb</c:v>
                </c:pt>
                <c:pt idx="2">
                  <c:v>Mär</c:v>
                </c:pt>
                <c:pt idx="3">
                  <c:v>Apr</c:v>
                </c:pt>
                <c:pt idx="4">
                  <c:v>Mai</c:v>
                </c:pt>
                <c:pt idx="5">
                  <c:v>Jun</c:v>
                </c:pt>
                <c:pt idx="6">
                  <c:v>Jul</c:v>
                </c:pt>
                <c:pt idx="7">
                  <c:v>Aug</c:v>
                </c:pt>
                <c:pt idx="8">
                  <c:v>Sep</c:v>
                </c:pt>
                <c:pt idx="9">
                  <c:v>Okt</c:v>
                </c:pt>
                <c:pt idx="10">
                  <c:v>Nov</c:v>
                </c:pt>
                <c:pt idx="11">
                  <c:v>Dez</c:v>
                </c:pt>
              </c:strCache>
            </c:strRef>
          </c:cat>
          <c:val>
            <c:numRef>
              <c:f>'2'!$AD$32:$AO$32</c:f>
              <c:numCache>
                <c:formatCode>_(* #,##0.0_);_(* \(#,##0.0\);_(* "-"??_);_(@_)</c:formatCode>
                <c:ptCount val="12"/>
                <c:pt idx="0">
                  <c:v>6.6320000000000004E-2</c:v>
                </c:pt>
                <c:pt idx="1">
                  <c:v>0.52560000000000007</c:v>
                </c:pt>
                <c:pt idx="2">
                  <c:v>0.13223199999999999</c:v>
                </c:pt>
                <c:pt idx="3">
                  <c:v>0.41638999999999998</c:v>
                </c:pt>
                <c:pt idx="4">
                  <c:v>1.928652</c:v>
                </c:pt>
                <c:pt idx="5">
                  <c:v>0.93084200000000006</c:v>
                </c:pt>
                <c:pt idx="6">
                  <c:v>2.0573600000000001</c:v>
                </c:pt>
                <c:pt idx="7">
                  <c:v>2.2100000000000002E-2</c:v>
                </c:pt>
                <c:pt idx="8">
                  <c:v>0.48641000000000001</c:v>
                </c:pt>
                <c:pt idx="9">
                  <c:v>4.5421999999999997E-2</c:v>
                </c:pt>
                <c:pt idx="10">
                  <c:v>0</c:v>
                </c:pt>
                <c:pt idx="11">
                  <c:v>0</c:v>
                </c:pt>
              </c:numCache>
            </c:numRef>
          </c:val>
          <c:extLst>
            <c:ext xmlns:c16="http://schemas.microsoft.com/office/drawing/2014/chart" uri="{C3380CC4-5D6E-409C-BE32-E72D297353CC}">
              <c16:uniqueId val="{00000000-4322-4781-88E2-0F9734A0CB5B}"/>
            </c:ext>
          </c:extLst>
        </c:ser>
        <c:dLbls>
          <c:showLegendKey val="0"/>
          <c:showVal val="0"/>
          <c:showCatName val="0"/>
          <c:showSerName val="0"/>
          <c:showPercent val="0"/>
          <c:showBubbleSize val="0"/>
        </c:dLbls>
        <c:gapWidth val="100"/>
        <c:axId val="1242537592"/>
        <c:axId val="1242537984"/>
      </c:barChart>
      <c:lineChart>
        <c:grouping val="standard"/>
        <c:varyColors val="0"/>
        <c:ser>
          <c:idx val="0"/>
          <c:order val="0"/>
          <c:tx>
            <c:strRef>
              <c:f>'2'!$A$31:$Y$31</c:f>
              <c:strCache>
                <c:ptCount val="25"/>
                <c:pt idx="0">
                  <c:v>Anzahl</c:v>
                </c:pt>
              </c:strCache>
            </c:strRef>
          </c:tx>
          <c:spPr>
            <a:ln w="25400">
              <a:solidFill>
                <a:srgbClr val="27ACAA"/>
              </a:solidFill>
            </a:ln>
          </c:spPr>
          <c:marker>
            <c:symbol val="none"/>
          </c:marker>
          <c:dLbls>
            <c:numFmt formatCode="#,##0" sourceLinked="0"/>
            <c:spPr>
              <a:solidFill>
                <a:srgbClr val="27ACAA"/>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'2'!$AD$30:$AO$30</c:f>
              <c:strCache>
                <c:ptCount val="12"/>
                <c:pt idx="0">
                  <c:v>Jän</c:v>
                </c:pt>
                <c:pt idx="1">
                  <c:v>Feb</c:v>
                </c:pt>
                <c:pt idx="2">
                  <c:v>Mär</c:v>
                </c:pt>
                <c:pt idx="3">
                  <c:v>Apr</c:v>
                </c:pt>
                <c:pt idx="4">
                  <c:v>Mai</c:v>
                </c:pt>
                <c:pt idx="5">
                  <c:v>Jun</c:v>
                </c:pt>
                <c:pt idx="6">
                  <c:v>Jul</c:v>
                </c:pt>
                <c:pt idx="7">
                  <c:v>Aug</c:v>
                </c:pt>
                <c:pt idx="8">
                  <c:v>Sep</c:v>
                </c:pt>
                <c:pt idx="9">
                  <c:v>Okt</c:v>
                </c:pt>
                <c:pt idx="10">
                  <c:v>Nov</c:v>
                </c:pt>
                <c:pt idx="11">
                  <c:v>Dez</c:v>
                </c:pt>
              </c:strCache>
            </c:strRef>
          </c:cat>
          <c:val>
            <c:numRef>
              <c:f>'2'!$AD$31:$AO$31</c:f>
              <c:numCache>
                <c:formatCode>_(* #,##0_);_(* \(#,##0\);_(* "-"??_);_(@_)</c:formatCode>
                <c:ptCount val="12"/>
                <c:pt idx="0">
                  <c:v>21</c:v>
                </c:pt>
                <c:pt idx="1">
                  <c:v>25</c:v>
                </c:pt>
                <c:pt idx="2">
                  <c:v>21</c:v>
                </c:pt>
                <c:pt idx="3">
                  <c:v>24</c:v>
                </c:pt>
                <c:pt idx="4">
                  <c:v>25</c:v>
                </c:pt>
                <c:pt idx="5">
                  <c:v>16</c:v>
                </c:pt>
                <c:pt idx="6">
                  <c:v>23</c:v>
                </c:pt>
                <c:pt idx="7">
                  <c:v>11</c:v>
                </c:pt>
                <c:pt idx="8">
                  <c:v>19</c:v>
                </c:pt>
                <c:pt idx="9">
                  <c:v>8</c:v>
                </c:pt>
                <c:pt idx="10">
                  <c:v>23</c:v>
                </c:pt>
                <c:pt idx="11">
                  <c:v>11</c:v>
                </c:pt>
              </c:numCache>
            </c:numRef>
          </c:val>
          <c:smooth val="1"/>
          <c:extLst>
            <c:ext xmlns:c16="http://schemas.microsoft.com/office/drawing/2014/chart" uri="{C3380CC4-5D6E-409C-BE32-E72D297353CC}">
              <c16:uniqueId val="{00000001-4322-4781-88E2-0F9734A0CB5B}"/>
            </c:ext>
          </c:extLst>
        </c:ser>
        <c:dLbls>
          <c:showLegendKey val="0"/>
          <c:showVal val="0"/>
          <c:showCatName val="0"/>
          <c:showSerName val="0"/>
          <c:showPercent val="0"/>
          <c:showBubbleSize val="0"/>
        </c:dLbls>
        <c:marker val="1"/>
        <c:smooth val="0"/>
        <c:axId val="1242538376"/>
        <c:axId val="1242538768"/>
      </c:lineChart>
      <c:catAx>
        <c:axId val="1242537592"/>
        <c:scaling>
          <c:orientation val="minMax"/>
        </c:scaling>
        <c:delete val="0"/>
        <c:axPos val="b"/>
        <c:numFmt formatCode="General" sourceLinked="1"/>
        <c:majorTickMark val="none"/>
        <c:minorTickMark val="none"/>
        <c:tickLblPos val="low"/>
        <c:spPr>
          <a:ln>
            <a:noFill/>
            <a:prstDash val="solid"/>
          </a:ln>
        </c:spPr>
        <c:txPr>
          <a:bodyPr/>
          <a:lstStyle/>
          <a:p>
            <a:pPr>
              <a:defRPr>
                <a:solidFill>
                  <a:schemeClr val="bg1"/>
                </a:solidFill>
              </a:defRPr>
            </a:pPr>
            <a:endParaRPr lang="en-US"/>
          </a:p>
        </c:txPr>
        <c:crossAx val="1242537984"/>
        <c:crosses val="autoZero"/>
        <c:auto val="1"/>
        <c:lblAlgn val="ctr"/>
        <c:lblOffset val="100"/>
        <c:noMultiLvlLbl val="0"/>
      </c:catAx>
      <c:valAx>
        <c:axId val="1242537984"/>
        <c:scaling>
          <c:orientation val="minMax"/>
        </c:scaling>
        <c:delete val="0"/>
        <c:axPos val="l"/>
        <c:numFmt formatCode="_(* #,##0.0_);_(* \(#,##0.0\);_(* &quot;-&quot;??_);_(@_)" sourceLinked="1"/>
        <c:majorTickMark val="none"/>
        <c:minorTickMark val="none"/>
        <c:tickLblPos val="none"/>
        <c:spPr>
          <a:ln>
            <a:noFill/>
            <a:prstDash val="solid"/>
          </a:ln>
        </c:spPr>
        <c:crossAx val="1242537592"/>
        <c:crosses val="autoZero"/>
        <c:crossBetween val="between"/>
      </c:valAx>
      <c:catAx>
        <c:axId val="1242538376"/>
        <c:scaling>
          <c:orientation val="minMax"/>
        </c:scaling>
        <c:delete val="1"/>
        <c:axPos val="b"/>
        <c:numFmt formatCode="General" sourceLinked="1"/>
        <c:majorTickMark val="out"/>
        <c:minorTickMark val="none"/>
        <c:tickLblPos val="nextTo"/>
        <c:crossAx val="1242538768"/>
        <c:crosses val="autoZero"/>
        <c:auto val="1"/>
        <c:lblAlgn val="ctr"/>
        <c:lblOffset val="100"/>
        <c:noMultiLvlLbl val="0"/>
      </c:catAx>
      <c:valAx>
        <c:axId val="1242538768"/>
        <c:scaling>
          <c:orientation val="minMax"/>
          <c:max val="50"/>
          <c:min val="-20"/>
        </c:scaling>
        <c:delete val="0"/>
        <c:axPos val="r"/>
        <c:numFmt formatCode="_(* #,##0_);_(* \(#,##0\);_(* &quot;-&quot;??_);_(@_)" sourceLinked="1"/>
        <c:majorTickMark val="none"/>
        <c:minorTickMark val="none"/>
        <c:tickLblPos val="none"/>
        <c:spPr>
          <a:ln>
            <a:noFill/>
          </a:ln>
        </c:spPr>
        <c:crossAx val="1242538376"/>
        <c:crosses val="max"/>
        <c:crossBetween val="between"/>
      </c:valAx>
      <c:spPr>
        <a:noFill/>
        <a:ln w="25400">
          <a:noFill/>
        </a:ln>
      </c:spPr>
    </c:plotArea>
    <c:plotVisOnly val="1"/>
    <c:dispBlanksAs val="gap"/>
    <c:showDLblsOverMax val="0"/>
  </c:chart>
  <c:spPr>
    <a:noFill/>
    <a:ln w="25400">
      <a:noFill/>
    </a:ln>
  </c:spPr>
  <c:txPr>
    <a:bodyPr/>
    <a:lstStyle/>
    <a:p>
      <a:pPr>
        <a:defRPr sz="1000" b="0">
          <a:solidFill>
            <a:srgbClr val="000000"/>
          </a:solidFill>
          <a:latin typeface="EYInterstate Light" panose="02000506000000020004" pitchFamily="2" charset="0"/>
          <a:ea typeface="Arial Narrow"/>
          <a:cs typeface="Arial Narrow"/>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964780816785315E-2"/>
          <c:y val="5.5345911949685536E-2"/>
          <c:w val="0.97903521918321468"/>
          <c:h val="0.82534977467439208"/>
        </c:manualLayout>
      </c:layout>
      <c:barChart>
        <c:barDir val="col"/>
        <c:grouping val="clustered"/>
        <c:varyColors val="0"/>
        <c:ser>
          <c:idx val="0"/>
          <c:order val="0"/>
          <c:tx>
            <c:strRef>
              <c:f>'5'!$A$4</c:f>
              <c:strCache>
                <c:ptCount val="1"/>
                <c:pt idx="0">
                  <c:v>Finanzinvestoren</c:v>
                </c:pt>
              </c:strCache>
            </c:strRef>
          </c:tx>
          <c:spPr>
            <a:solidFill>
              <a:srgbClr val="FFE600"/>
            </a:solidFill>
            <a:ln w="25400">
              <a:noFill/>
            </a:ln>
          </c:spPr>
          <c:invertIfNegative val="0"/>
          <c:dLbls>
            <c:numFmt formatCode="#,##0" sourceLinked="0"/>
            <c:spPr>
              <a:solidFill>
                <a:srgbClr val="FFE600"/>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'5'!$B$3:$AO$3</c:f>
              <c:strCache>
                <c:ptCount val="12"/>
                <c:pt idx="0">
                  <c:v>Q1 21</c:v>
                </c:pt>
                <c:pt idx="1">
                  <c:v>Q2 21 </c:v>
                </c:pt>
                <c:pt idx="2">
                  <c:v>Q3 21</c:v>
                </c:pt>
                <c:pt idx="3">
                  <c:v>Q4 21 </c:v>
                </c:pt>
                <c:pt idx="4">
                  <c:v>Q1 22 </c:v>
                </c:pt>
                <c:pt idx="5">
                  <c:v>Q2 22 </c:v>
                </c:pt>
                <c:pt idx="6">
                  <c:v>Q3 22 </c:v>
                </c:pt>
                <c:pt idx="7">
                  <c:v>Q4 22 </c:v>
                </c:pt>
                <c:pt idx="8">
                  <c:v>Q1 23</c:v>
                </c:pt>
                <c:pt idx="9">
                  <c:v>Q2 23</c:v>
                </c:pt>
                <c:pt idx="10">
                  <c:v>Q3 23</c:v>
                </c:pt>
                <c:pt idx="11">
                  <c:v>Q4 23</c:v>
                </c:pt>
              </c:strCache>
            </c:strRef>
          </c:cat>
          <c:val>
            <c:numRef>
              <c:f>'5'!$B$4:$AO$4</c:f>
              <c:numCache>
                <c:formatCode>General</c:formatCode>
                <c:ptCount val="12"/>
                <c:pt idx="0">
                  <c:v>2</c:v>
                </c:pt>
                <c:pt idx="1">
                  <c:v>7</c:v>
                </c:pt>
                <c:pt idx="2">
                  <c:v>5</c:v>
                </c:pt>
                <c:pt idx="3">
                  <c:v>3</c:v>
                </c:pt>
                <c:pt idx="4">
                  <c:v>3</c:v>
                </c:pt>
                <c:pt idx="5">
                  <c:v>4</c:v>
                </c:pt>
                <c:pt idx="6">
                  <c:v>2</c:v>
                </c:pt>
                <c:pt idx="7">
                  <c:v>2</c:v>
                </c:pt>
                <c:pt idx="8">
                  <c:v>10</c:v>
                </c:pt>
                <c:pt idx="9">
                  <c:v>2</c:v>
                </c:pt>
                <c:pt idx="10">
                  <c:v>2</c:v>
                </c:pt>
                <c:pt idx="11">
                  <c:v>1</c:v>
                </c:pt>
              </c:numCache>
            </c:numRef>
          </c:val>
          <c:extLst>
            <c:ext xmlns:c16="http://schemas.microsoft.com/office/drawing/2014/chart" uri="{C3380CC4-5D6E-409C-BE32-E72D297353CC}">
              <c16:uniqueId val="{00000000-7CB2-46BB-9CF1-8CA4B4C73C34}"/>
            </c:ext>
          </c:extLst>
        </c:ser>
        <c:ser>
          <c:idx val="1"/>
          <c:order val="1"/>
          <c:tx>
            <c:strRef>
              <c:f>'5'!$A$5</c:f>
              <c:strCache>
                <c:ptCount val="1"/>
                <c:pt idx="0">
                  <c:v>Strategische Investoren</c:v>
                </c:pt>
              </c:strCache>
            </c:strRef>
          </c:tx>
          <c:spPr>
            <a:solidFill>
              <a:srgbClr val="27ACAA"/>
            </a:solidFill>
            <a:ln w="25400">
              <a:noFill/>
            </a:ln>
          </c:spPr>
          <c:invertIfNegative val="0"/>
          <c:dLbls>
            <c:numFmt formatCode="#,##0" sourceLinked="0"/>
            <c:spPr>
              <a:solidFill>
                <a:srgbClr val="27ACAA"/>
              </a:solid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'5'!$B$3:$AO$3</c:f>
              <c:strCache>
                <c:ptCount val="12"/>
                <c:pt idx="0">
                  <c:v>Q1 21</c:v>
                </c:pt>
                <c:pt idx="1">
                  <c:v>Q2 21 </c:v>
                </c:pt>
                <c:pt idx="2">
                  <c:v>Q3 21</c:v>
                </c:pt>
                <c:pt idx="3">
                  <c:v>Q4 21 </c:v>
                </c:pt>
                <c:pt idx="4">
                  <c:v>Q1 22 </c:v>
                </c:pt>
                <c:pt idx="5">
                  <c:v>Q2 22 </c:v>
                </c:pt>
                <c:pt idx="6">
                  <c:v>Q3 22 </c:v>
                </c:pt>
                <c:pt idx="7">
                  <c:v>Q4 22 </c:v>
                </c:pt>
                <c:pt idx="8">
                  <c:v>Q1 23</c:v>
                </c:pt>
                <c:pt idx="9">
                  <c:v>Q2 23</c:v>
                </c:pt>
                <c:pt idx="10">
                  <c:v>Q3 23</c:v>
                </c:pt>
                <c:pt idx="11">
                  <c:v>Q4 23</c:v>
                </c:pt>
              </c:strCache>
            </c:strRef>
          </c:cat>
          <c:val>
            <c:numRef>
              <c:f>'5'!$B$5:$AO$5</c:f>
              <c:numCache>
                <c:formatCode>General</c:formatCode>
                <c:ptCount val="12"/>
                <c:pt idx="0">
                  <c:v>66</c:v>
                </c:pt>
                <c:pt idx="1">
                  <c:v>72</c:v>
                </c:pt>
                <c:pt idx="2">
                  <c:v>72</c:v>
                </c:pt>
                <c:pt idx="3">
                  <c:v>66</c:v>
                </c:pt>
                <c:pt idx="4">
                  <c:v>80</c:v>
                </c:pt>
                <c:pt idx="5">
                  <c:v>59</c:v>
                </c:pt>
                <c:pt idx="6">
                  <c:v>76</c:v>
                </c:pt>
                <c:pt idx="7">
                  <c:v>71</c:v>
                </c:pt>
                <c:pt idx="8">
                  <c:v>57</c:v>
                </c:pt>
                <c:pt idx="9">
                  <c:v>63</c:v>
                </c:pt>
                <c:pt idx="10">
                  <c:v>51</c:v>
                </c:pt>
                <c:pt idx="11">
                  <c:v>41</c:v>
                </c:pt>
              </c:numCache>
            </c:numRef>
          </c:val>
          <c:extLst>
            <c:ext xmlns:c16="http://schemas.microsoft.com/office/drawing/2014/chart" uri="{C3380CC4-5D6E-409C-BE32-E72D297353CC}">
              <c16:uniqueId val="{00000001-7CB2-46BB-9CF1-8CA4B4C73C34}"/>
            </c:ext>
          </c:extLst>
        </c:ser>
        <c:dLbls>
          <c:showLegendKey val="0"/>
          <c:showVal val="0"/>
          <c:showCatName val="0"/>
          <c:showSerName val="0"/>
          <c:showPercent val="0"/>
          <c:showBubbleSize val="0"/>
        </c:dLbls>
        <c:gapWidth val="100"/>
        <c:overlap val="-25"/>
        <c:axId val="1249844984"/>
        <c:axId val="1249845376"/>
      </c:barChart>
      <c:catAx>
        <c:axId val="1249844984"/>
        <c:scaling>
          <c:orientation val="minMax"/>
        </c:scaling>
        <c:delete val="0"/>
        <c:axPos val="b"/>
        <c:numFmt formatCode="General" sourceLinked="1"/>
        <c:majorTickMark val="none"/>
        <c:minorTickMark val="none"/>
        <c:tickLblPos val="low"/>
        <c:spPr>
          <a:ln>
            <a:noFill/>
            <a:prstDash val="solid"/>
          </a:ln>
        </c:spPr>
        <c:txPr>
          <a:bodyPr/>
          <a:lstStyle/>
          <a:p>
            <a:pPr>
              <a:defRPr>
                <a:solidFill>
                  <a:schemeClr val="bg1"/>
                </a:solidFill>
              </a:defRPr>
            </a:pPr>
            <a:endParaRPr lang="en-US"/>
          </a:p>
        </c:txPr>
        <c:crossAx val="1249845376"/>
        <c:crosses val="autoZero"/>
        <c:auto val="1"/>
        <c:lblAlgn val="ctr"/>
        <c:lblOffset val="100"/>
        <c:noMultiLvlLbl val="0"/>
      </c:catAx>
      <c:valAx>
        <c:axId val="1249845376"/>
        <c:scaling>
          <c:orientation val="minMax"/>
          <c:max val="100"/>
        </c:scaling>
        <c:delete val="0"/>
        <c:axPos val="l"/>
        <c:numFmt formatCode="General" sourceLinked="1"/>
        <c:majorTickMark val="none"/>
        <c:minorTickMark val="none"/>
        <c:tickLblPos val="none"/>
        <c:spPr>
          <a:ln>
            <a:noFill/>
            <a:prstDash val="solid"/>
          </a:ln>
        </c:spPr>
        <c:crossAx val="1249844984"/>
        <c:crosses val="autoZero"/>
        <c:crossBetween val="between"/>
      </c:valAx>
      <c:spPr>
        <a:noFill/>
        <a:ln w="25400">
          <a:noFill/>
        </a:ln>
      </c:spPr>
    </c:plotArea>
    <c:plotVisOnly val="1"/>
    <c:dispBlanksAs val="gap"/>
    <c:showDLblsOverMax val="0"/>
  </c:chart>
  <c:spPr>
    <a:noFill/>
    <a:ln w="25400">
      <a:noFill/>
    </a:ln>
  </c:spPr>
  <c:txPr>
    <a:bodyPr/>
    <a:lstStyle/>
    <a:p>
      <a:pPr>
        <a:defRPr sz="1000" b="0">
          <a:solidFill>
            <a:srgbClr val="000000"/>
          </a:solidFill>
          <a:latin typeface="EYInterstate Light" panose="02000506000000020004" pitchFamily="2" charset="0"/>
          <a:ea typeface="Arial Narrow"/>
          <a:cs typeface="Arial Narrow"/>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755933823835059E-2"/>
          <c:y val="0.10062893081761007"/>
          <c:w val="0.98824406617616489"/>
          <c:h val="0.78006675580646767"/>
        </c:manualLayout>
      </c:layout>
      <c:barChart>
        <c:barDir val="col"/>
        <c:grouping val="stacked"/>
        <c:varyColors val="0"/>
        <c:ser>
          <c:idx val="0"/>
          <c:order val="0"/>
          <c:tx>
            <c:strRef>
              <c:f>'7'!$A$4</c:f>
              <c:strCache>
                <c:ptCount val="1"/>
                <c:pt idx="0">
                  <c:v>Domestic</c:v>
                </c:pt>
              </c:strCache>
            </c:strRef>
          </c:tx>
          <c:spPr>
            <a:solidFill>
              <a:srgbClr val="2DB757"/>
            </a:solidFill>
            <a:ln w="25400">
              <a:noFill/>
            </a:ln>
          </c:spPr>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'7'!$B$3:$AO$3</c:f>
              <c:strCache>
                <c:ptCount val="12"/>
                <c:pt idx="0">
                  <c:v>Q1 21</c:v>
                </c:pt>
                <c:pt idx="1">
                  <c:v>Q2 21 </c:v>
                </c:pt>
                <c:pt idx="2">
                  <c:v>Q3 21 </c:v>
                </c:pt>
                <c:pt idx="3">
                  <c:v>Q4 21 </c:v>
                </c:pt>
                <c:pt idx="4">
                  <c:v>Q1 22</c:v>
                </c:pt>
                <c:pt idx="5">
                  <c:v>Q2 22</c:v>
                </c:pt>
                <c:pt idx="6">
                  <c:v>Q3 22</c:v>
                </c:pt>
                <c:pt idx="7">
                  <c:v>Q4 22</c:v>
                </c:pt>
                <c:pt idx="8">
                  <c:v>Q1 23</c:v>
                </c:pt>
                <c:pt idx="9">
                  <c:v>Q2 23</c:v>
                </c:pt>
                <c:pt idx="10">
                  <c:v>Q3 23</c:v>
                </c:pt>
                <c:pt idx="11">
                  <c:v>Q4 23</c:v>
                </c:pt>
              </c:strCache>
            </c:strRef>
          </c:cat>
          <c:val>
            <c:numRef>
              <c:f>'7'!$B$4:$AO$4</c:f>
              <c:numCache>
                <c:formatCode>General</c:formatCode>
                <c:ptCount val="12"/>
                <c:pt idx="0">
                  <c:v>14</c:v>
                </c:pt>
                <c:pt idx="1">
                  <c:v>15</c:v>
                </c:pt>
                <c:pt idx="2">
                  <c:v>21</c:v>
                </c:pt>
                <c:pt idx="3">
                  <c:v>6</c:v>
                </c:pt>
                <c:pt idx="4">
                  <c:v>12</c:v>
                </c:pt>
                <c:pt idx="5">
                  <c:v>9</c:v>
                </c:pt>
                <c:pt idx="6">
                  <c:v>11</c:v>
                </c:pt>
                <c:pt idx="7">
                  <c:v>17</c:v>
                </c:pt>
                <c:pt idx="8">
                  <c:v>15</c:v>
                </c:pt>
                <c:pt idx="9">
                  <c:v>16</c:v>
                </c:pt>
                <c:pt idx="10">
                  <c:v>6</c:v>
                </c:pt>
                <c:pt idx="11">
                  <c:v>8</c:v>
                </c:pt>
              </c:numCache>
            </c:numRef>
          </c:val>
          <c:extLst>
            <c:ext xmlns:c16="http://schemas.microsoft.com/office/drawing/2014/chart" uri="{C3380CC4-5D6E-409C-BE32-E72D297353CC}">
              <c16:uniqueId val="{00000000-C17E-4B0B-8C60-EFD6C24481CB}"/>
            </c:ext>
          </c:extLst>
        </c:ser>
        <c:ser>
          <c:idx val="1"/>
          <c:order val="1"/>
          <c:tx>
            <c:strRef>
              <c:f>'7'!$A$5</c:f>
              <c:strCache>
                <c:ptCount val="1"/>
                <c:pt idx="0">
                  <c:v>Inbound</c:v>
                </c:pt>
              </c:strCache>
            </c:strRef>
          </c:tx>
          <c:spPr>
            <a:solidFill>
              <a:srgbClr val="188CE5"/>
            </a:solidFill>
            <a:ln w="25400">
              <a:noFill/>
            </a:ln>
          </c:spPr>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'7'!$B$3:$AO$3</c:f>
              <c:strCache>
                <c:ptCount val="12"/>
                <c:pt idx="0">
                  <c:v>Q1 21</c:v>
                </c:pt>
                <c:pt idx="1">
                  <c:v>Q2 21 </c:v>
                </c:pt>
                <c:pt idx="2">
                  <c:v>Q3 21 </c:v>
                </c:pt>
                <c:pt idx="3">
                  <c:v>Q4 21 </c:v>
                </c:pt>
                <c:pt idx="4">
                  <c:v>Q1 22</c:v>
                </c:pt>
                <c:pt idx="5">
                  <c:v>Q2 22</c:v>
                </c:pt>
                <c:pt idx="6">
                  <c:v>Q3 22</c:v>
                </c:pt>
                <c:pt idx="7">
                  <c:v>Q4 22</c:v>
                </c:pt>
                <c:pt idx="8">
                  <c:v>Q1 23</c:v>
                </c:pt>
                <c:pt idx="9">
                  <c:v>Q2 23</c:v>
                </c:pt>
                <c:pt idx="10">
                  <c:v>Q3 23</c:v>
                </c:pt>
                <c:pt idx="11">
                  <c:v>Q4 23</c:v>
                </c:pt>
              </c:strCache>
            </c:strRef>
          </c:cat>
          <c:val>
            <c:numRef>
              <c:f>'7'!$B$5:$AO$5</c:f>
              <c:numCache>
                <c:formatCode>General</c:formatCode>
                <c:ptCount val="12"/>
                <c:pt idx="0">
                  <c:v>31</c:v>
                </c:pt>
                <c:pt idx="1">
                  <c:v>40</c:v>
                </c:pt>
                <c:pt idx="2">
                  <c:v>30</c:v>
                </c:pt>
                <c:pt idx="3">
                  <c:v>32</c:v>
                </c:pt>
                <c:pt idx="4">
                  <c:v>30</c:v>
                </c:pt>
                <c:pt idx="5">
                  <c:v>26</c:v>
                </c:pt>
                <c:pt idx="6">
                  <c:v>31</c:v>
                </c:pt>
                <c:pt idx="7">
                  <c:v>28</c:v>
                </c:pt>
                <c:pt idx="8">
                  <c:v>26</c:v>
                </c:pt>
                <c:pt idx="9">
                  <c:v>30</c:v>
                </c:pt>
                <c:pt idx="10">
                  <c:v>23</c:v>
                </c:pt>
                <c:pt idx="11">
                  <c:v>10</c:v>
                </c:pt>
              </c:numCache>
            </c:numRef>
          </c:val>
          <c:extLst>
            <c:ext xmlns:c16="http://schemas.microsoft.com/office/drawing/2014/chart" uri="{C3380CC4-5D6E-409C-BE32-E72D297353CC}">
              <c16:uniqueId val="{00000001-C17E-4B0B-8C60-EFD6C24481CB}"/>
            </c:ext>
          </c:extLst>
        </c:ser>
        <c:ser>
          <c:idx val="2"/>
          <c:order val="2"/>
          <c:tx>
            <c:strRef>
              <c:f>'7'!$A$6</c:f>
              <c:strCache>
                <c:ptCount val="1"/>
                <c:pt idx="0">
                  <c:v>Outbound</c:v>
                </c:pt>
              </c:strCache>
            </c:strRef>
          </c:tx>
          <c:spPr>
            <a:solidFill>
              <a:srgbClr val="3D108A"/>
            </a:solidFill>
          </c:spPr>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'7'!$B$3:$AO$3</c:f>
              <c:strCache>
                <c:ptCount val="12"/>
                <c:pt idx="0">
                  <c:v>Q1 21</c:v>
                </c:pt>
                <c:pt idx="1">
                  <c:v>Q2 21 </c:v>
                </c:pt>
                <c:pt idx="2">
                  <c:v>Q3 21 </c:v>
                </c:pt>
                <c:pt idx="3">
                  <c:v>Q4 21 </c:v>
                </c:pt>
                <c:pt idx="4">
                  <c:v>Q1 22</c:v>
                </c:pt>
                <c:pt idx="5">
                  <c:v>Q2 22</c:v>
                </c:pt>
                <c:pt idx="6">
                  <c:v>Q3 22</c:v>
                </c:pt>
                <c:pt idx="7">
                  <c:v>Q4 22</c:v>
                </c:pt>
                <c:pt idx="8">
                  <c:v>Q1 23</c:v>
                </c:pt>
                <c:pt idx="9">
                  <c:v>Q2 23</c:v>
                </c:pt>
                <c:pt idx="10">
                  <c:v>Q3 23</c:v>
                </c:pt>
                <c:pt idx="11">
                  <c:v>Q4 23</c:v>
                </c:pt>
              </c:strCache>
            </c:strRef>
          </c:cat>
          <c:val>
            <c:numRef>
              <c:f>'7'!$B$6:$AO$6</c:f>
              <c:numCache>
                <c:formatCode>General</c:formatCode>
                <c:ptCount val="12"/>
                <c:pt idx="0">
                  <c:v>23</c:v>
                </c:pt>
                <c:pt idx="1">
                  <c:v>24</c:v>
                </c:pt>
                <c:pt idx="2">
                  <c:v>26</c:v>
                </c:pt>
                <c:pt idx="3">
                  <c:v>31</c:v>
                </c:pt>
                <c:pt idx="4">
                  <c:v>41</c:v>
                </c:pt>
                <c:pt idx="5">
                  <c:v>28</c:v>
                </c:pt>
                <c:pt idx="6">
                  <c:v>36</c:v>
                </c:pt>
                <c:pt idx="7">
                  <c:v>28</c:v>
                </c:pt>
                <c:pt idx="8">
                  <c:v>26</c:v>
                </c:pt>
                <c:pt idx="9">
                  <c:v>19</c:v>
                </c:pt>
                <c:pt idx="10">
                  <c:v>24</c:v>
                </c:pt>
                <c:pt idx="11">
                  <c:v>24</c:v>
                </c:pt>
              </c:numCache>
            </c:numRef>
          </c:val>
          <c:extLst>
            <c:ext xmlns:c16="http://schemas.microsoft.com/office/drawing/2014/chart" uri="{C3380CC4-5D6E-409C-BE32-E72D297353CC}">
              <c16:uniqueId val="{00000002-C17E-4B0B-8C60-EFD6C24481CB}"/>
            </c:ext>
          </c:extLst>
        </c:ser>
        <c:dLbls>
          <c:showLegendKey val="0"/>
          <c:showVal val="0"/>
          <c:showCatName val="0"/>
          <c:showSerName val="0"/>
          <c:showPercent val="0"/>
          <c:showBubbleSize val="0"/>
        </c:dLbls>
        <c:gapWidth val="100"/>
        <c:overlap val="100"/>
        <c:axId val="1249847336"/>
        <c:axId val="1249847728"/>
      </c:barChart>
      <c:lineChart>
        <c:grouping val="standard"/>
        <c:varyColors val="0"/>
        <c:ser>
          <c:idx val="3"/>
          <c:order val="3"/>
          <c:tx>
            <c:strRef>
              <c:f>'7'!$A$7</c:f>
              <c:strCache>
                <c:ptCount val="1"/>
                <c:pt idx="0">
                  <c:v>Total</c:v>
                </c:pt>
              </c:strCache>
            </c:strRef>
          </c:tx>
          <c:spPr>
            <a:ln>
              <a:noFill/>
            </a:ln>
          </c:spPr>
          <c:marker>
            <c:symbol val="none"/>
          </c:marker>
          <c:dLbls>
            <c:spPr>
              <a:solidFill>
                <a:srgbClr val="27ACAA"/>
              </a:solidFill>
              <a:ln>
                <a:noFill/>
              </a:ln>
              <a:effectLst/>
            </c:spPr>
            <c:txPr>
              <a:bodyPr/>
              <a:lstStyle/>
              <a:p>
                <a:pPr>
                  <a:defRPr b="1">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'7'!$B$3:$AO$3</c:f>
              <c:strCache>
                <c:ptCount val="12"/>
                <c:pt idx="0">
                  <c:v>Q1 21</c:v>
                </c:pt>
                <c:pt idx="1">
                  <c:v>Q2 21 </c:v>
                </c:pt>
                <c:pt idx="2">
                  <c:v>Q3 21 </c:v>
                </c:pt>
                <c:pt idx="3">
                  <c:v>Q4 21 </c:v>
                </c:pt>
                <c:pt idx="4">
                  <c:v>Q1 22</c:v>
                </c:pt>
                <c:pt idx="5">
                  <c:v>Q2 22</c:v>
                </c:pt>
                <c:pt idx="6">
                  <c:v>Q3 22</c:v>
                </c:pt>
                <c:pt idx="7">
                  <c:v>Q4 22</c:v>
                </c:pt>
                <c:pt idx="8">
                  <c:v>Q1 23</c:v>
                </c:pt>
                <c:pt idx="9">
                  <c:v>Q2 23</c:v>
                </c:pt>
                <c:pt idx="10">
                  <c:v>Q3 23</c:v>
                </c:pt>
                <c:pt idx="11">
                  <c:v>Q4 23</c:v>
                </c:pt>
              </c:strCache>
            </c:strRef>
          </c:cat>
          <c:val>
            <c:numRef>
              <c:f>'7'!$B$7:$AO$7</c:f>
              <c:numCache>
                <c:formatCode>General</c:formatCode>
                <c:ptCount val="12"/>
                <c:pt idx="0">
                  <c:v>68</c:v>
                </c:pt>
                <c:pt idx="1">
                  <c:v>79</c:v>
                </c:pt>
                <c:pt idx="2">
                  <c:v>77</c:v>
                </c:pt>
                <c:pt idx="3">
                  <c:v>69</c:v>
                </c:pt>
                <c:pt idx="4">
                  <c:v>83</c:v>
                </c:pt>
                <c:pt idx="5">
                  <c:v>63</c:v>
                </c:pt>
                <c:pt idx="6">
                  <c:v>78</c:v>
                </c:pt>
                <c:pt idx="7">
                  <c:v>73</c:v>
                </c:pt>
                <c:pt idx="8">
                  <c:v>67</c:v>
                </c:pt>
                <c:pt idx="9">
                  <c:v>65</c:v>
                </c:pt>
                <c:pt idx="10">
                  <c:v>53</c:v>
                </c:pt>
                <c:pt idx="11">
                  <c:v>42</c:v>
                </c:pt>
              </c:numCache>
            </c:numRef>
          </c:val>
          <c:smooth val="0"/>
          <c:extLst>
            <c:ext xmlns:c16="http://schemas.microsoft.com/office/drawing/2014/chart" uri="{C3380CC4-5D6E-409C-BE32-E72D297353CC}">
              <c16:uniqueId val="{00000003-C17E-4B0B-8C60-EFD6C24481CB}"/>
            </c:ext>
          </c:extLst>
        </c:ser>
        <c:dLbls>
          <c:showLegendKey val="0"/>
          <c:showVal val="0"/>
          <c:showCatName val="0"/>
          <c:showSerName val="0"/>
          <c:showPercent val="0"/>
          <c:showBubbleSize val="0"/>
        </c:dLbls>
        <c:marker val="1"/>
        <c:smooth val="0"/>
        <c:axId val="1249848512"/>
        <c:axId val="1249848120"/>
      </c:lineChart>
      <c:catAx>
        <c:axId val="1249847336"/>
        <c:scaling>
          <c:orientation val="minMax"/>
        </c:scaling>
        <c:delete val="0"/>
        <c:axPos val="b"/>
        <c:numFmt formatCode="General" sourceLinked="1"/>
        <c:majorTickMark val="none"/>
        <c:minorTickMark val="none"/>
        <c:tickLblPos val="low"/>
        <c:spPr>
          <a:ln>
            <a:noFill/>
            <a:prstDash val="solid"/>
          </a:ln>
        </c:spPr>
        <c:txPr>
          <a:bodyPr/>
          <a:lstStyle/>
          <a:p>
            <a:pPr>
              <a:defRPr>
                <a:solidFill>
                  <a:schemeClr val="bg1"/>
                </a:solidFill>
              </a:defRPr>
            </a:pPr>
            <a:endParaRPr lang="en-US"/>
          </a:p>
        </c:txPr>
        <c:crossAx val="1249847728"/>
        <c:crosses val="autoZero"/>
        <c:auto val="1"/>
        <c:lblAlgn val="ctr"/>
        <c:lblOffset val="100"/>
        <c:noMultiLvlLbl val="0"/>
      </c:catAx>
      <c:valAx>
        <c:axId val="1249847728"/>
        <c:scaling>
          <c:orientation val="minMax"/>
          <c:max val="120"/>
        </c:scaling>
        <c:delete val="0"/>
        <c:axPos val="l"/>
        <c:numFmt formatCode="General" sourceLinked="1"/>
        <c:majorTickMark val="none"/>
        <c:minorTickMark val="none"/>
        <c:tickLblPos val="none"/>
        <c:spPr>
          <a:ln>
            <a:noFill/>
            <a:prstDash val="solid"/>
          </a:ln>
        </c:spPr>
        <c:crossAx val="1249847336"/>
        <c:crosses val="autoZero"/>
        <c:crossBetween val="between"/>
      </c:valAx>
      <c:valAx>
        <c:axId val="1249848120"/>
        <c:scaling>
          <c:orientation val="minMax"/>
        </c:scaling>
        <c:delete val="1"/>
        <c:axPos val="r"/>
        <c:numFmt formatCode="General" sourceLinked="1"/>
        <c:majorTickMark val="out"/>
        <c:minorTickMark val="none"/>
        <c:tickLblPos val="nextTo"/>
        <c:crossAx val="1249848512"/>
        <c:crosses val="max"/>
        <c:crossBetween val="between"/>
      </c:valAx>
      <c:catAx>
        <c:axId val="1249848512"/>
        <c:scaling>
          <c:orientation val="minMax"/>
        </c:scaling>
        <c:delete val="1"/>
        <c:axPos val="b"/>
        <c:numFmt formatCode="General" sourceLinked="1"/>
        <c:majorTickMark val="out"/>
        <c:minorTickMark val="none"/>
        <c:tickLblPos val="nextTo"/>
        <c:crossAx val="1249848120"/>
        <c:crosses val="autoZero"/>
        <c:auto val="1"/>
        <c:lblAlgn val="ctr"/>
        <c:lblOffset val="100"/>
        <c:noMultiLvlLbl val="0"/>
      </c:catAx>
      <c:spPr>
        <a:noFill/>
        <a:ln w="25400">
          <a:noFill/>
        </a:ln>
      </c:spPr>
    </c:plotArea>
    <c:plotVisOnly val="1"/>
    <c:dispBlanksAs val="gap"/>
    <c:showDLblsOverMax val="0"/>
  </c:chart>
  <c:spPr>
    <a:noFill/>
    <a:ln w="25400">
      <a:noFill/>
    </a:ln>
  </c:spPr>
  <c:txPr>
    <a:bodyPr/>
    <a:lstStyle/>
    <a:p>
      <a:pPr>
        <a:defRPr sz="1000" b="0">
          <a:solidFill>
            <a:srgbClr val="000000"/>
          </a:solidFill>
          <a:latin typeface="EYInterstate Light" panose="02000506000000020004" pitchFamily="2" charset="0"/>
          <a:ea typeface="Arial Narrow"/>
          <a:cs typeface="Arial Narrow"/>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715280375774202E-2"/>
          <c:y val="5.5345911949685536E-2"/>
          <c:w val="0.98428471962422581"/>
          <c:h val="0.82534977467439208"/>
        </c:manualLayout>
      </c:layout>
      <c:barChart>
        <c:barDir val="col"/>
        <c:grouping val="stacked"/>
        <c:varyColors val="0"/>
        <c:ser>
          <c:idx val="0"/>
          <c:order val="0"/>
          <c:tx>
            <c:strRef>
              <c:f>'8'!$A$4</c:f>
              <c:strCache>
                <c:ptCount val="1"/>
                <c:pt idx="0">
                  <c:v>Domestic</c:v>
                </c:pt>
              </c:strCache>
            </c:strRef>
          </c:tx>
          <c:spPr>
            <a:solidFill>
              <a:srgbClr val="2DB757"/>
            </a:solidFill>
            <a:ln w="25400">
              <a:noFill/>
            </a:ln>
          </c:spPr>
          <c:invertIfNegative val="0"/>
          <c:dLbls>
            <c:numFmt formatCode="#,##0.0" sourceLinked="0"/>
            <c:spPr>
              <a:solidFill>
                <a:srgbClr val="2DB757"/>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'8'!$B$3:$AO$3</c:f>
              <c:strCache>
                <c:ptCount val="12"/>
                <c:pt idx="0">
                  <c:v>Q1 21</c:v>
                </c:pt>
                <c:pt idx="1">
                  <c:v>Q2 21</c:v>
                </c:pt>
                <c:pt idx="2">
                  <c:v>Q3 21</c:v>
                </c:pt>
                <c:pt idx="3">
                  <c:v>Q4 21</c:v>
                </c:pt>
                <c:pt idx="4">
                  <c:v>Q1 22</c:v>
                </c:pt>
                <c:pt idx="5">
                  <c:v>Q2 22</c:v>
                </c:pt>
                <c:pt idx="6">
                  <c:v>Q3 22</c:v>
                </c:pt>
                <c:pt idx="7">
                  <c:v>Q4 22</c:v>
                </c:pt>
                <c:pt idx="8">
                  <c:v>Q1 23</c:v>
                </c:pt>
                <c:pt idx="9">
                  <c:v>Q2 23</c:v>
                </c:pt>
                <c:pt idx="10">
                  <c:v>Q3 23</c:v>
                </c:pt>
                <c:pt idx="11">
                  <c:v>Q4 23</c:v>
                </c:pt>
              </c:strCache>
            </c:strRef>
          </c:cat>
          <c:val>
            <c:numRef>
              <c:f>'8'!$B$4:$AO$4</c:f>
              <c:numCache>
                <c:formatCode>_(* #,##0.0_);_(* \(#,##0.0\);_(* "-"??_);_(@_)</c:formatCode>
                <c:ptCount val="12"/>
                <c:pt idx="0">
                  <c:v>3.3E-3</c:v>
                </c:pt>
                <c:pt idx="1">
                  <c:v>0.87338000000000005</c:v>
                </c:pt>
                <c:pt idx="2">
                  <c:v>0</c:v>
                </c:pt>
                <c:pt idx="3">
                  <c:v>0</c:v>
                </c:pt>
                <c:pt idx="4">
                  <c:v>0</c:v>
                </c:pt>
                <c:pt idx="5">
                  <c:v>0</c:v>
                </c:pt>
                <c:pt idx="6">
                  <c:v>0</c:v>
                </c:pt>
                <c:pt idx="7">
                  <c:v>0.39832000000000001</c:v>
                </c:pt>
                <c:pt idx="8">
                  <c:v>0.56699999999999995</c:v>
                </c:pt>
                <c:pt idx="9">
                  <c:v>0</c:v>
                </c:pt>
                <c:pt idx="10">
                  <c:v>0.19400000000000001</c:v>
                </c:pt>
                <c:pt idx="11">
                  <c:v>0</c:v>
                </c:pt>
              </c:numCache>
            </c:numRef>
          </c:val>
          <c:extLst>
            <c:ext xmlns:c16="http://schemas.microsoft.com/office/drawing/2014/chart" uri="{C3380CC4-5D6E-409C-BE32-E72D297353CC}">
              <c16:uniqueId val="{00000000-7B46-4ECF-B6DD-052437991BF8}"/>
            </c:ext>
          </c:extLst>
        </c:ser>
        <c:ser>
          <c:idx val="1"/>
          <c:order val="1"/>
          <c:tx>
            <c:strRef>
              <c:f>'8'!$A$5</c:f>
              <c:strCache>
                <c:ptCount val="1"/>
                <c:pt idx="0">
                  <c:v>Inbound</c:v>
                </c:pt>
              </c:strCache>
            </c:strRef>
          </c:tx>
          <c:spPr>
            <a:solidFill>
              <a:srgbClr val="188CE5"/>
            </a:solidFill>
            <a:ln w="25400">
              <a:noFill/>
            </a:ln>
          </c:spPr>
          <c:invertIfNegative val="0"/>
          <c:dLbls>
            <c:dLbl>
              <c:idx val="2"/>
              <c:layout>
                <c:manualLayout>
                  <c:x val="1.3197821839796907E-3"/>
                  <c:y val="-6.03773584905660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46-4ECF-B6DD-052437991BF8}"/>
                </c:ext>
              </c:extLst>
            </c:dLbl>
            <c:dLbl>
              <c:idx val="4"/>
              <c:layout>
                <c:manualLayout>
                  <c:x val="1.319782183979618E-3"/>
                  <c:y val="-5.03144654088050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46-4ECF-B6DD-052437991BF8}"/>
                </c:ext>
              </c:extLst>
            </c:dLbl>
            <c:dLbl>
              <c:idx val="5"/>
              <c:layout>
                <c:manualLayout>
                  <c:x val="0"/>
                  <c:y val="-7.04402515723270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46-4ECF-B6DD-052437991BF8}"/>
                </c:ext>
              </c:extLst>
            </c:dLbl>
            <c:dLbl>
              <c:idx val="6"/>
              <c:layout>
                <c:manualLayout>
                  <c:x val="-1.3197821839798117E-3"/>
                  <c:y val="-7.04402515723270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B46-4ECF-B6DD-052437991BF8}"/>
                </c:ext>
              </c:extLst>
            </c:dLbl>
            <c:dLbl>
              <c:idx val="7"/>
              <c:layout>
                <c:manualLayout>
                  <c:x val="0"/>
                  <c:y val="-4.52830188679245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B46-4ECF-B6DD-052437991BF8}"/>
                </c:ext>
              </c:extLst>
            </c:dLbl>
            <c:dLbl>
              <c:idx val="8"/>
              <c:layout>
                <c:manualLayout>
                  <c:x val="2.6395643679594295E-3"/>
                  <c:y val="-3.52201257861634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B46-4ECF-B6DD-052437991BF8}"/>
                </c:ext>
              </c:extLst>
            </c:dLbl>
            <c:numFmt formatCode="#,##0.0" sourceLinked="0"/>
            <c:spPr>
              <a:solidFill>
                <a:srgbClr val="188CE5"/>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'8'!$B$3:$AO$3</c:f>
              <c:strCache>
                <c:ptCount val="12"/>
                <c:pt idx="0">
                  <c:v>Q1 21</c:v>
                </c:pt>
                <c:pt idx="1">
                  <c:v>Q2 21</c:v>
                </c:pt>
                <c:pt idx="2">
                  <c:v>Q3 21</c:v>
                </c:pt>
                <c:pt idx="3">
                  <c:v>Q4 21</c:v>
                </c:pt>
                <c:pt idx="4">
                  <c:v>Q1 22</c:v>
                </c:pt>
                <c:pt idx="5">
                  <c:v>Q2 22</c:v>
                </c:pt>
                <c:pt idx="6">
                  <c:v>Q3 22</c:v>
                </c:pt>
                <c:pt idx="7">
                  <c:v>Q4 22</c:v>
                </c:pt>
                <c:pt idx="8">
                  <c:v>Q1 23</c:v>
                </c:pt>
                <c:pt idx="9">
                  <c:v>Q2 23</c:v>
                </c:pt>
                <c:pt idx="10">
                  <c:v>Q3 23</c:v>
                </c:pt>
                <c:pt idx="11">
                  <c:v>Q4 23</c:v>
                </c:pt>
              </c:strCache>
            </c:strRef>
          </c:cat>
          <c:val>
            <c:numRef>
              <c:f>'8'!$B$5:$AO$5</c:f>
              <c:numCache>
                <c:formatCode>_(* #,##0.0_);_(* \(#,##0.0\);_(* "-"??_);_(@_)</c:formatCode>
                <c:ptCount val="12"/>
                <c:pt idx="0">
                  <c:v>1.2103499999999998</c:v>
                </c:pt>
                <c:pt idx="1">
                  <c:v>0.94567599999999996</c:v>
                </c:pt>
                <c:pt idx="2">
                  <c:v>0.30172000000000004</c:v>
                </c:pt>
                <c:pt idx="3">
                  <c:v>1.7875000000000001</c:v>
                </c:pt>
                <c:pt idx="4">
                  <c:v>0.41410999999999998</c:v>
                </c:pt>
                <c:pt idx="5">
                  <c:v>0.153502</c:v>
                </c:pt>
                <c:pt idx="6">
                  <c:v>0.28303999999999996</c:v>
                </c:pt>
                <c:pt idx="7">
                  <c:v>0.12461</c:v>
                </c:pt>
                <c:pt idx="8">
                  <c:v>2.2431999999999997E-2</c:v>
                </c:pt>
                <c:pt idx="9">
                  <c:v>2.9137740000000005</c:v>
                </c:pt>
                <c:pt idx="10">
                  <c:v>1.8857700000000002</c:v>
                </c:pt>
                <c:pt idx="11">
                  <c:v>4.2200000000000001E-4</c:v>
                </c:pt>
              </c:numCache>
            </c:numRef>
          </c:val>
          <c:extLst>
            <c:ext xmlns:c16="http://schemas.microsoft.com/office/drawing/2014/chart" uri="{C3380CC4-5D6E-409C-BE32-E72D297353CC}">
              <c16:uniqueId val="{00000001-7B46-4ECF-B6DD-052437991BF8}"/>
            </c:ext>
          </c:extLst>
        </c:ser>
        <c:ser>
          <c:idx val="2"/>
          <c:order val="2"/>
          <c:tx>
            <c:strRef>
              <c:f>'8'!$A$6</c:f>
              <c:strCache>
                <c:ptCount val="1"/>
                <c:pt idx="0">
                  <c:v>Outbound</c:v>
                </c:pt>
              </c:strCache>
            </c:strRef>
          </c:tx>
          <c:spPr>
            <a:solidFill>
              <a:srgbClr val="3D108A"/>
            </a:solidFill>
          </c:spPr>
          <c:invertIfNegative val="0"/>
          <c:dLbls>
            <c:dLbl>
              <c:idx val="2"/>
              <c:layout>
                <c:manualLayout>
                  <c:x val="1.3197821839796907E-3"/>
                  <c:y val="-0.110691823899371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46-4ECF-B6DD-052437991BF8}"/>
                </c:ext>
              </c:extLst>
            </c:dLbl>
            <c:dLbl>
              <c:idx val="4"/>
              <c:layout>
                <c:manualLayout>
                  <c:x val="1.319782183979618E-3"/>
                  <c:y val="-0.1006289308176101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46-4ECF-B6DD-052437991BF8}"/>
                </c:ext>
              </c:extLst>
            </c:dLbl>
            <c:dLbl>
              <c:idx val="5"/>
              <c:layout>
                <c:manualLayout>
                  <c:x val="0"/>
                  <c:y val="-0.110691823899371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46-4ECF-B6DD-052437991BF8}"/>
                </c:ext>
              </c:extLst>
            </c:dLbl>
            <c:dLbl>
              <c:idx val="6"/>
              <c:layout>
                <c:manualLayout>
                  <c:x val="-1.3197821839798117E-3"/>
                  <c:y val="-0.1006289308176101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B46-4ECF-B6DD-052437991BF8}"/>
                </c:ext>
              </c:extLst>
            </c:dLbl>
            <c:dLbl>
              <c:idx val="7"/>
              <c:layout>
                <c:manualLayout>
                  <c:x val="0"/>
                  <c:y val="-0.120754716981132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B46-4ECF-B6DD-052437991BF8}"/>
                </c:ext>
              </c:extLst>
            </c:dLbl>
            <c:dLbl>
              <c:idx val="8"/>
              <c:layout>
                <c:manualLayout>
                  <c:x val="2.6395643679594295E-3"/>
                  <c:y val="-0.105660377358490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B46-4ECF-B6DD-052437991BF8}"/>
                </c:ext>
              </c:extLst>
            </c:dLbl>
            <c:dLbl>
              <c:idx val="11"/>
              <c:layout>
                <c:manualLayout>
                  <c:x val="2.6395643679594295E-3"/>
                  <c:y val="-8.05031446540881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B46-4ECF-B6DD-052437991BF8}"/>
                </c:ext>
              </c:extLst>
            </c:dLbl>
            <c:numFmt formatCode="#,##0.0" sourceLinked="0"/>
            <c:spPr>
              <a:solidFill>
                <a:srgbClr val="3D108A"/>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'8'!$B$3:$AO$3</c:f>
              <c:strCache>
                <c:ptCount val="12"/>
                <c:pt idx="0">
                  <c:v>Q1 21</c:v>
                </c:pt>
                <c:pt idx="1">
                  <c:v>Q2 21</c:v>
                </c:pt>
                <c:pt idx="2">
                  <c:v>Q3 21</c:v>
                </c:pt>
                <c:pt idx="3">
                  <c:v>Q4 21</c:v>
                </c:pt>
                <c:pt idx="4">
                  <c:v>Q1 22</c:v>
                </c:pt>
                <c:pt idx="5">
                  <c:v>Q2 22</c:v>
                </c:pt>
                <c:pt idx="6">
                  <c:v>Q3 22</c:v>
                </c:pt>
                <c:pt idx="7">
                  <c:v>Q4 22</c:v>
                </c:pt>
                <c:pt idx="8">
                  <c:v>Q1 23</c:v>
                </c:pt>
                <c:pt idx="9">
                  <c:v>Q2 23</c:v>
                </c:pt>
                <c:pt idx="10">
                  <c:v>Q3 23</c:v>
                </c:pt>
                <c:pt idx="11">
                  <c:v>Q4 23</c:v>
                </c:pt>
              </c:strCache>
            </c:strRef>
          </c:cat>
          <c:val>
            <c:numRef>
              <c:f>'8'!$B$6:$AO$6</c:f>
              <c:numCache>
                <c:formatCode>_(* #,##0.0_);_(* \(#,##0.0\);_(* "-"??_);_(@_)</c:formatCode>
                <c:ptCount val="12"/>
                <c:pt idx="0">
                  <c:v>0.77790999999999999</c:v>
                </c:pt>
                <c:pt idx="1">
                  <c:v>0.64968000000000004</c:v>
                </c:pt>
                <c:pt idx="2">
                  <c:v>0.12629000000000001</c:v>
                </c:pt>
                <c:pt idx="3">
                  <c:v>2.4550700000000001</c:v>
                </c:pt>
                <c:pt idx="4">
                  <c:v>6.5349999999999991E-2</c:v>
                </c:pt>
                <c:pt idx="5">
                  <c:v>0.42971999999999999</c:v>
                </c:pt>
                <c:pt idx="6">
                  <c:v>0.39019999999999999</c:v>
                </c:pt>
                <c:pt idx="7">
                  <c:v>0</c:v>
                </c:pt>
                <c:pt idx="8">
                  <c:v>0.13472000000000001</c:v>
                </c:pt>
                <c:pt idx="9">
                  <c:v>0.36210999999999999</c:v>
                </c:pt>
                <c:pt idx="10">
                  <c:v>0.48610000000000003</c:v>
                </c:pt>
                <c:pt idx="11">
                  <c:v>4.4999999999999998E-2</c:v>
                </c:pt>
              </c:numCache>
            </c:numRef>
          </c:val>
          <c:extLst>
            <c:ext xmlns:c16="http://schemas.microsoft.com/office/drawing/2014/chart" uri="{C3380CC4-5D6E-409C-BE32-E72D297353CC}">
              <c16:uniqueId val="{00000002-7B46-4ECF-B6DD-052437991BF8}"/>
            </c:ext>
          </c:extLst>
        </c:ser>
        <c:dLbls>
          <c:showLegendKey val="0"/>
          <c:showVal val="0"/>
          <c:showCatName val="0"/>
          <c:showSerName val="0"/>
          <c:showPercent val="0"/>
          <c:showBubbleSize val="0"/>
        </c:dLbls>
        <c:gapWidth val="100"/>
        <c:overlap val="100"/>
        <c:axId val="1249849296"/>
        <c:axId val="1249849688"/>
      </c:barChart>
      <c:lineChart>
        <c:grouping val="standard"/>
        <c:varyColors val="0"/>
        <c:ser>
          <c:idx val="3"/>
          <c:order val="3"/>
          <c:tx>
            <c:strRef>
              <c:f>'8'!$A$7</c:f>
              <c:strCache>
                <c:ptCount val="1"/>
                <c:pt idx="0">
                  <c:v>Total</c:v>
                </c:pt>
              </c:strCache>
            </c:strRef>
          </c:tx>
          <c:spPr>
            <a:ln>
              <a:noFill/>
            </a:ln>
          </c:spPr>
          <c:marker>
            <c:symbol val="none"/>
          </c:marker>
          <c:dLbls>
            <c:dLbl>
              <c:idx val="2"/>
              <c:layout>
                <c:manualLayout>
                  <c:x val="-2.0588602070083575E-2"/>
                  <c:y val="-0.18616352201257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46-4ECF-B6DD-052437991BF8}"/>
                </c:ext>
              </c:extLst>
            </c:dLbl>
            <c:dLbl>
              <c:idx val="4"/>
              <c:layout>
                <c:manualLayout>
                  <c:x val="-2.5867730806002458E-2"/>
                  <c:y val="-0.181132075471698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46-4ECF-B6DD-052437991BF8}"/>
                </c:ext>
              </c:extLst>
            </c:dLbl>
            <c:dLbl>
              <c:idx val="5"/>
              <c:layout>
                <c:manualLayout>
                  <c:x val="-2.7003574843081017E-2"/>
                  <c:y val="-0.169811320754717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6-4ECF-B6DD-052437991BF8}"/>
                </c:ext>
              </c:extLst>
            </c:dLbl>
            <c:dLbl>
              <c:idx val="6"/>
              <c:layout>
                <c:manualLayout>
                  <c:x val="-2.4547948622022697E-2"/>
                  <c:y val="-0.1610062893081760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46-4ECF-B6DD-052437991BF8}"/>
                </c:ext>
              </c:extLst>
            </c:dLbl>
            <c:dLbl>
              <c:idx val="7"/>
              <c:layout>
                <c:manualLayout>
                  <c:x val="-2.4547948622022697E-2"/>
                  <c:y val="-0.2062893081761006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B46-4ECF-B6DD-052437991BF8}"/>
                </c:ext>
              </c:extLst>
            </c:dLbl>
            <c:dLbl>
              <c:idx val="8"/>
              <c:layout>
                <c:manualLayout>
                  <c:x val="-2.0588602070083551E-2"/>
                  <c:y val="-0.18616352201257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B46-4ECF-B6DD-052437991BF8}"/>
                </c:ext>
              </c:extLst>
            </c:dLbl>
            <c:dLbl>
              <c:idx val="11"/>
              <c:layout>
                <c:manualLayout>
                  <c:x val="-2.4547948622022888E-2"/>
                  <c:y val="-0.1459119496855345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B46-4ECF-B6DD-052437991BF8}"/>
                </c:ext>
              </c:extLst>
            </c:dLbl>
            <c:spPr>
              <a:solidFill>
                <a:srgbClr val="27ACAA"/>
              </a:solidFill>
              <a:ln>
                <a:noFill/>
              </a:ln>
              <a:effectLst/>
            </c:spPr>
            <c:txPr>
              <a:bodyPr/>
              <a:lstStyle/>
              <a:p>
                <a:pPr>
                  <a:defRPr b="1">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'8'!$B$3:$AO$3</c:f>
              <c:strCache>
                <c:ptCount val="12"/>
                <c:pt idx="0">
                  <c:v>Q1 21</c:v>
                </c:pt>
                <c:pt idx="1">
                  <c:v>Q2 21</c:v>
                </c:pt>
                <c:pt idx="2">
                  <c:v>Q3 21</c:v>
                </c:pt>
                <c:pt idx="3">
                  <c:v>Q4 21</c:v>
                </c:pt>
                <c:pt idx="4">
                  <c:v>Q1 22</c:v>
                </c:pt>
                <c:pt idx="5">
                  <c:v>Q2 22</c:v>
                </c:pt>
                <c:pt idx="6">
                  <c:v>Q3 22</c:v>
                </c:pt>
                <c:pt idx="7">
                  <c:v>Q4 22</c:v>
                </c:pt>
                <c:pt idx="8">
                  <c:v>Q1 23</c:v>
                </c:pt>
                <c:pt idx="9">
                  <c:v>Q2 23</c:v>
                </c:pt>
                <c:pt idx="10">
                  <c:v>Q3 23</c:v>
                </c:pt>
                <c:pt idx="11">
                  <c:v>Q4 23</c:v>
                </c:pt>
              </c:strCache>
            </c:strRef>
          </c:cat>
          <c:val>
            <c:numRef>
              <c:f>'8'!$B$7:$AO$7</c:f>
              <c:numCache>
                <c:formatCode>_(* #,##0.0_);_(* \(#,##0.0\);_(* "-"??_);_(@_)</c:formatCode>
                <c:ptCount val="12"/>
                <c:pt idx="0">
                  <c:v>1.9915599999999998</c:v>
                </c:pt>
                <c:pt idx="1">
                  <c:v>2.4687359999999998</c:v>
                </c:pt>
                <c:pt idx="2">
                  <c:v>0.42801000000000006</c:v>
                </c:pt>
                <c:pt idx="3">
                  <c:v>4.2425700000000006</c:v>
                </c:pt>
                <c:pt idx="4">
                  <c:v>0.47946</c:v>
                </c:pt>
                <c:pt idx="5">
                  <c:v>0.58322200000000002</c:v>
                </c:pt>
                <c:pt idx="6">
                  <c:v>0.67323999999999995</c:v>
                </c:pt>
                <c:pt idx="7">
                  <c:v>0.52293000000000001</c:v>
                </c:pt>
                <c:pt idx="8">
                  <c:v>0.72415199999999991</c:v>
                </c:pt>
                <c:pt idx="9">
                  <c:v>3.2758840000000005</c:v>
                </c:pt>
                <c:pt idx="10">
                  <c:v>2.5658700000000003</c:v>
                </c:pt>
                <c:pt idx="11">
                  <c:v>4.5421999999999997E-2</c:v>
                </c:pt>
              </c:numCache>
            </c:numRef>
          </c:val>
          <c:smooth val="0"/>
          <c:extLst>
            <c:ext xmlns:c16="http://schemas.microsoft.com/office/drawing/2014/chart" uri="{C3380CC4-5D6E-409C-BE32-E72D297353CC}">
              <c16:uniqueId val="{00000004-7B46-4ECF-B6DD-052437991BF8}"/>
            </c:ext>
          </c:extLst>
        </c:ser>
        <c:dLbls>
          <c:showLegendKey val="0"/>
          <c:showVal val="0"/>
          <c:showCatName val="0"/>
          <c:showSerName val="0"/>
          <c:showPercent val="0"/>
          <c:showBubbleSize val="0"/>
        </c:dLbls>
        <c:marker val="1"/>
        <c:smooth val="0"/>
        <c:axId val="1249849296"/>
        <c:axId val="1249849688"/>
      </c:lineChart>
      <c:catAx>
        <c:axId val="1249849296"/>
        <c:scaling>
          <c:orientation val="minMax"/>
        </c:scaling>
        <c:delete val="0"/>
        <c:axPos val="b"/>
        <c:numFmt formatCode="General" sourceLinked="1"/>
        <c:majorTickMark val="none"/>
        <c:minorTickMark val="none"/>
        <c:tickLblPos val="low"/>
        <c:spPr>
          <a:ln>
            <a:noFill/>
            <a:prstDash val="solid"/>
          </a:ln>
        </c:spPr>
        <c:txPr>
          <a:bodyPr/>
          <a:lstStyle/>
          <a:p>
            <a:pPr>
              <a:defRPr>
                <a:solidFill>
                  <a:schemeClr val="bg1"/>
                </a:solidFill>
              </a:defRPr>
            </a:pPr>
            <a:endParaRPr lang="en-US"/>
          </a:p>
        </c:txPr>
        <c:crossAx val="1249849688"/>
        <c:crosses val="autoZero"/>
        <c:auto val="1"/>
        <c:lblAlgn val="ctr"/>
        <c:lblOffset val="100"/>
        <c:noMultiLvlLbl val="0"/>
      </c:catAx>
      <c:valAx>
        <c:axId val="1249849688"/>
        <c:scaling>
          <c:orientation val="minMax"/>
          <c:max val="8"/>
        </c:scaling>
        <c:delete val="0"/>
        <c:axPos val="l"/>
        <c:numFmt formatCode="_(* #,##0.0_);_(* \(#,##0.0\);_(* &quot;-&quot;??_);_(@_)" sourceLinked="1"/>
        <c:majorTickMark val="none"/>
        <c:minorTickMark val="none"/>
        <c:tickLblPos val="none"/>
        <c:spPr>
          <a:ln>
            <a:noFill/>
            <a:prstDash val="solid"/>
          </a:ln>
        </c:spPr>
        <c:crossAx val="1249849296"/>
        <c:crosses val="autoZero"/>
        <c:crossBetween val="between"/>
      </c:valAx>
      <c:spPr>
        <a:noFill/>
        <a:ln w="25400">
          <a:noFill/>
        </a:ln>
      </c:spPr>
    </c:plotArea>
    <c:plotVisOnly val="1"/>
    <c:dispBlanksAs val="gap"/>
    <c:showDLblsOverMax val="0"/>
  </c:chart>
  <c:spPr>
    <a:noFill/>
    <a:ln w="25400">
      <a:noFill/>
    </a:ln>
  </c:spPr>
  <c:txPr>
    <a:bodyPr/>
    <a:lstStyle/>
    <a:p>
      <a:pPr>
        <a:defRPr sz="1000" b="0">
          <a:solidFill>
            <a:srgbClr val="000000"/>
          </a:solidFill>
          <a:latin typeface="EYInterstate Light" panose="02000506000000020004" pitchFamily="2" charset="0"/>
          <a:ea typeface="Arial Narrow"/>
          <a:cs typeface="Arial Narrow"/>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920231117761983E-3"/>
          <c:y val="4.5283018867924525E-2"/>
          <c:w val="0.99841813193665041"/>
          <c:h val="0.79012964888822868"/>
        </c:manualLayout>
      </c:layout>
      <c:barChart>
        <c:barDir val="col"/>
        <c:grouping val="clustered"/>
        <c:varyColors val="0"/>
        <c:ser>
          <c:idx val="1"/>
          <c:order val="1"/>
          <c:tx>
            <c:strRef>
              <c:f>'3'!$A$565</c:f>
              <c:strCache>
                <c:ptCount val="1"/>
                <c:pt idx="0">
                  <c:v>Wert</c:v>
                </c:pt>
              </c:strCache>
            </c:strRef>
          </c:tx>
          <c:spPr>
            <a:solidFill>
              <a:srgbClr val="FFE600"/>
            </a:solidFill>
            <a:ln w="25400">
              <a:noFill/>
            </a:ln>
          </c:spPr>
          <c:invertIfNegative val="0"/>
          <c:dLbls>
            <c:numFmt formatCode="#,##0.0" sourceLinked="0"/>
            <c:spPr>
              <a:solidFill>
                <a:srgbClr val="FFE600"/>
              </a:solid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'3'!$B$563:$H$563</c:f>
              <c:strCache>
                <c:ptCount val="7"/>
                <c:pt idx="0">
                  <c:v>Industrials**</c:v>
                </c:pt>
                <c:pt idx="1">
                  <c:v>Technology, Media &amp; Telecom</c:v>
                </c:pt>
                <c:pt idx="2">
                  <c:v>Energy***</c:v>
                </c:pt>
                <c:pt idx="3">
                  <c:v>Real Estate &amp; Construction</c:v>
                </c:pt>
                <c:pt idx="4">
                  <c:v>Life Sciences &amp; Chemicals</c:v>
                </c:pt>
                <c:pt idx="5">
                  <c:v>Financial Services</c:v>
                </c:pt>
                <c:pt idx="6">
                  <c:v>Consumer Products &amp; Retail</c:v>
                </c:pt>
              </c:strCache>
            </c:strRef>
          </c:cat>
          <c:val>
            <c:numRef>
              <c:f>'3'!$B$565:$H$565</c:f>
              <c:numCache>
                <c:formatCode>_(* #,##0.0_);_(* \(#,##0.0\);_(* "-"??_);_(@_)</c:formatCode>
                <c:ptCount val="7"/>
                <c:pt idx="0">
                  <c:v>3.2480159999999998</c:v>
                </c:pt>
                <c:pt idx="1">
                  <c:v>1.7146120000000002</c:v>
                </c:pt>
                <c:pt idx="2">
                  <c:v>1.02597</c:v>
                </c:pt>
                <c:pt idx="3">
                  <c:v>0.25072</c:v>
                </c:pt>
                <c:pt idx="4">
                  <c:v>0.20501000000000003</c:v>
                </c:pt>
                <c:pt idx="5">
                  <c:v>0.125</c:v>
                </c:pt>
                <c:pt idx="6">
                  <c:v>4.2000000000000003E-2</c:v>
                </c:pt>
              </c:numCache>
            </c:numRef>
          </c:val>
          <c:extLst>
            <c:ext xmlns:c16="http://schemas.microsoft.com/office/drawing/2014/chart" uri="{C3380CC4-5D6E-409C-BE32-E72D297353CC}">
              <c16:uniqueId val="{00000000-5E3E-43FE-B936-F0A725A9E64C}"/>
            </c:ext>
          </c:extLst>
        </c:ser>
        <c:dLbls>
          <c:showLegendKey val="0"/>
          <c:showVal val="0"/>
          <c:showCatName val="0"/>
          <c:showSerName val="0"/>
          <c:showPercent val="0"/>
          <c:showBubbleSize val="0"/>
        </c:dLbls>
        <c:gapWidth val="100"/>
        <c:axId val="1247999208"/>
        <c:axId val="1247999600"/>
      </c:barChart>
      <c:lineChart>
        <c:grouping val="standard"/>
        <c:varyColors val="0"/>
        <c:ser>
          <c:idx val="0"/>
          <c:order val="0"/>
          <c:tx>
            <c:strRef>
              <c:f>'3'!$A$564</c:f>
              <c:strCache>
                <c:ptCount val="1"/>
                <c:pt idx="0">
                  <c:v>Anzahl</c:v>
                </c:pt>
              </c:strCache>
            </c:strRef>
          </c:tx>
          <c:spPr>
            <a:ln w="25400">
              <a:solidFill>
                <a:srgbClr val="27ACAA"/>
              </a:solidFill>
            </a:ln>
          </c:spPr>
          <c:marker>
            <c:symbol val="none"/>
          </c:marker>
          <c:dLbls>
            <c:numFmt formatCode="#,##0" sourceLinked="0"/>
            <c:spPr>
              <a:solidFill>
                <a:srgbClr val="27ACAA"/>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'3'!$B$563:$H$563</c:f>
              <c:strCache>
                <c:ptCount val="7"/>
                <c:pt idx="0">
                  <c:v>Industrials**</c:v>
                </c:pt>
                <c:pt idx="1">
                  <c:v>Technology, Media &amp; Telecom</c:v>
                </c:pt>
                <c:pt idx="2">
                  <c:v>Energy***</c:v>
                </c:pt>
                <c:pt idx="3">
                  <c:v>Real Estate &amp; Construction</c:v>
                </c:pt>
                <c:pt idx="4">
                  <c:v>Life Sciences &amp; Chemicals</c:v>
                </c:pt>
                <c:pt idx="5">
                  <c:v>Financial Services</c:v>
                </c:pt>
                <c:pt idx="6">
                  <c:v>Consumer Products &amp; Retail</c:v>
                </c:pt>
              </c:strCache>
            </c:strRef>
          </c:cat>
          <c:val>
            <c:numRef>
              <c:f>'3'!$B$564:$H$564</c:f>
              <c:numCache>
                <c:formatCode>_(* #,##0_);_(* \(#,##0\);_(* "-"??_);_(@_)</c:formatCode>
                <c:ptCount val="7"/>
                <c:pt idx="0">
                  <c:v>70</c:v>
                </c:pt>
                <c:pt idx="1">
                  <c:v>63</c:v>
                </c:pt>
                <c:pt idx="2">
                  <c:v>21</c:v>
                </c:pt>
                <c:pt idx="3">
                  <c:v>30</c:v>
                </c:pt>
                <c:pt idx="4">
                  <c:v>19</c:v>
                </c:pt>
                <c:pt idx="5">
                  <c:v>7</c:v>
                </c:pt>
                <c:pt idx="6">
                  <c:v>17</c:v>
                </c:pt>
              </c:numCache>
            </c:numRef>
          </c:val>
          <c:smooth val="1"/>
          <c:extLst>
            <c:ext xmlns:c16="http://schemas.microsoft.com/office/drawing/2014/chart" uri="{C3380CC4-5D6E-409C-BE32-E72D297353CC}">
              <c16:uniqueId val="{00000001-5E3E-43FE-B936-F0A725A9E64C}"/>
            </c:ext>
          </c:extLst>
        </c:ser>
        <c:dLbls>
          <c:showLegendKey val="0"/>
          <c:showVal val="0"/>
          <c:showCatName val="0"/>
          <c:showSerName val="0"/>
          <c:showPercent val="0"/>
          <c:showBubbleSize val="0"/>
        </c:dLbls>
        <c:marker val="1"/>
        <c:smooth val="0"/>
        <c:axId val="1247999992"/>
        <c:axId val="1248000384"/>
      </c:lineChart>
      <c:catAx>
        <c:axId val="1247999208"/>
        <c:scaling>
          <c:orientation val="minMax"/>
        </c:scaling>
        <c:delete val="0"/>
        <c:axPos val="b"/>
        <c:numFmt formatCode="General" sourceLinked="1"/>
        <c:majorTickMark val="none"/>
        <c:minorTickMark val="none"/>
        <c:tickLblPos val="low"/>
        <c:spPr>
          <a:ln>
            <a:noFill/>
            <a:prstDash val="solid"/>
          </a:ln>
        </c:spPr>
        <c:txPr>
          <a:bodyPr rot="0"/>
          <a:lstStyle/>
          <a:p>
            <a:pPr>
              <a:defRPr>
                <a:solidFill>
                  <a:schemeClr val="bg1"/>
                </a:solidFill>
              </a:defRPr>
            </a:pPr>
            <a:endParaRPr lang="en-US"/>
          </a:p>
        </c:txPr>
        <c:crossAx val="1247999600"/>
        <c:crosses val="autoZero"/>
        <c:auto val="1"/>
        <c:lblAlgn val="ctr"/>
        <c:lblOffset val="100"/>
        <c:noMultiLvlLbl val="0"/>
      </c:catAx>
      <c:valAx>
        <c:axId val="1247999600"/>
        <c:scaling>
          <c:orientation val="minMax"/>
          <c:max val="4"/>
        </c:scaling>
        <c:delete val="0"/>
        <c:axPos val="l"/>
        <c:numFmt formatCode="_(* #,##0.0_);_(* \(#,##0.0\);_(* &quot;-&quot;??_);_(@_)" sourceLinked="1"/>
        <c:majorTickMark val="out"/>
        <c:minorTickMark val="none"/>
        <c:tickLblPos val="none"/>
        <c:spPr>
          <a:ln>
            <a:noFill/>
            <a:prstDash val="solid"/>
          </a:ln>
        </c:spPr>
        <c:crossAx val="1247999208"/>
        <c:crosses val="autoZero"/>
        <c:crossBetween val="between"/>
      </c:valAx>
      <c:catAx>
        <c:axId val="1247999992"/>
        <c:scaling>
          <c:orientation val="minMax"/>
        </c:scaling>
        <c:delete val="1"/>
        <c:axPos val="b"/>
        <c:numFmt formatCode="General" sourceLinked="1"/>
        <c:majorTickMark val="out"/>
        <c:minorTickMark val="none"/>
        <c:tickLblPos val="nextTo"/>
        <c:crossAx val="1248000384"/>
        <c:crosses val="autoZero"/>
        <c:auto val="1"/>
        <c:lblAlgn val="ctr"/>
        <c:lblOffset val="100"/>
        <c:noMultiLvlLbl val="0"/>
      </c:catAx>
      <c:valAx>
        <c:axId val="1248000384"/>
        <c:scaling>
          <c:orientation val="minMax"/>
          <c:max val="110"/>
          <c:min val="-50"/>
        </c:scaling>
        <c:delete val="0"/>
        <c:axPos val="r"/>
        <c:numFmt formatCode="_(* #,##0_);_(* \(#,##0\);_(* &quot;-&quot;??_);_(@_)" sourceLinked="1"/>
        <c:majorTickMark val="out"/>
        <c:minorTickMark val="none"/>
        <c:tickLblPos val="none"/>
        <c:spPr>
          <a:ln>
            <a:noFill/>
          </a:ln>
        </c:spPr>
        <c:crossAx val="1247999992"/>
        <c:crosses val="max"/>
        <c:crossBetween val="between"/>
      </c:valAx>
      <c:spPr>
        <a:noFill/>
        <a:ln w="25400">
          <a:noFill/>
        </a:ln>
      </c:spPr>
    </c:plotArea>
    <c:plotVisOnly val="1"/>
    <c:dispBlanksAs val="gap"/>
    <c:showDLblsOverMax val="0"/>
  </c:chart>
  <c:spPr>
    <a:noFill/>
    <a:ln w="25400">
      <a:noFill/>
    </a:ln>
  </c:spPr>
  <c:txPr>
    <a:bodyPr/>
    <a:lstStyle/>
    <a:p>
      <a:pPr>
        <a:defRPr sz="1000" b="0">
          <a:solidFill>
            <a:srgbClr val="000000"/>
          </a:solidFill>
          <a:latin typeface="EYInterstate Light" panose="02000506000000020004" pitchFamily="2" charset="0"/>
          <a:ea typeface="Arial Narrow"/>
          <a:cs typeface="Arial Narrow"/>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94924554183813E-3"/>
          <c:y val="5.5345911949685536E-2"/>
          <c:w val="0.99847050754458166"/>
          <c:h val="0.78006675580646767"/>
        </c:manualLayout>
      </c:layout>
      <c:barChart>
        <c:barDir val="col"/>
        <c:grouping val="stacked"/>
        <c:varyColors val="0"/>
        <c:ser>
          <c:idx val="0"/>
          <c:order val="0"/>
          <c:tx>
            <c:strRef>
              <c:f>'4'!$A$802</c:f>
              <c:strCache>
                <c:ptCount val="1"/>
                <c:pt idx="0">
                  <c:v>Domestic</c:v>
                </c:pt>
              </c:strCache>
            </c:strRef>
          </c:tx>
          <c:spPr>
            <a:solidFill>
              <a:srgbClr val="2DB757"/>
            </a:solidFill>
            <a:ln w="25400">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7F2-45E9-941E-CE4D59511B66}"/>
                </c:ext>
              </c:extLst>
            </c:dLbl>
            <c:dLbl>
              <c:idx val="1"/>
              <c:delete val="1"/>
              <c:extLst>
                <c:ext xmlns:c15="http://schemas.microsoft.com/office/drawing/2012/chart" uri="{CE6537A1-D6FC-4f65-9D91-7224C49458BB}"/>
                <c:ext xmlns:c16="http://schemas.microsoft.com/office/drawing/2014/chart" uri="{C3380CC4-5D6E-409C-BE32-E72D297353CC}">
                  <c16:uniqueId val="{00000001-D7F2-45E9-941E-CE4D59511B66}"/>
                </c:ext>
              </c:extLst>
            </c:dLbl>
            <c:dLbl>
              <c:idx val="4"/>
              <c:delete val="1"/>
              <c:extLst>
                <c:ext xmlns:c15="http://schemas.microsoft.com/office/drawing/2012/chart" uri="{CE6537A1-D6FC-4f65-9D91-7224C49458BB}"/>
                <c:ext xmlns:c16="http://schemas.microsoft.com/office/drawing/2014/chart" uri="{C3380CC4-5D6E-409C-BE32-E72D297353CC}">
                  <c16:uniqueId val="{00000008-D7F2-45E9-941E-CE4D59511B66}"/>
                </c:ext>
              </c:extLst>
            </c:dLbl>
            <c:dLbl>
              <c:idx val="5"/>
              <c:delete val="1"/>
              <c:extLst>
                <c:ext xmlns:c15="http://schemas.microsoft.com/office/drawing/2012/chart" uri="{CE6537A1-D6FC-4f65-9D91-7224C49458BB}"/>
                <c:ext xmlns:c16="http://schemas.microsoft.com/office/drawing/2014/chart" uri="{C3380CC4-5D6E-409C-BE32-E72D297353CC}">
                  <c16:uniqueId val="{0000000C-D7F2-45E9-941E-CE4D59511B66}"/>
                </c:ext>
              </c:extLst>
            </c:dLbl>
            <c:spPr>
              <a:solidFill>
                <a:srgbClr val="2DB757"/>
              </a:solid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'4'!$B$801:$H$801</c:f>
              <c:strCache>
                <c:ptCount val="7"/>
                <c:pt idx="0">
                  <c:v>Industrials**</c:v>
                </c:pt>
                <c:pt idx="1">
                  <c:v>Technology, Media &amp; Telecom</c:v>
                </c:pt>
                <c:pt idx="2">
                  <c:v>Energy***</c:v>
                </c:pt>
                <c:pt idx="3">
                  <c:v>Real Estate &amp; Construction</c:v>
                </c:pt>
                <c:pt idx="4">
                  <c:v>Life Sciences &amp; Chemicals</c:v>
                </c:pt>
                <c:pt idx="5">
                  <c:v>Financial Services</c:v>
                </c:pt>
                <c:pt idx="6">
                  <c:v>Consumer Products &amp; Retail</c:v>
                </c:pt>
              </c:strCache>
            </c:strRef>
          </c:cat>
          <c:val>
            <c:numRef>
              <c:f>'4'!$B$802:$H$802</c:f>
              <c:numCache>
                <c:formatCode>_(* #,##0.0_);_(* \(#,##0.0\);_(* "-"??_);_(@_)</c:formatCode>
                <c:ptCount val="7"/>
                <c:pt idx="0">
                  <c:v>0</c:v>
                </c:pt>
                <c:pt idx="1">
                  <c:v>0</c:v>
                </c:pt>
                <c:pt idx="2">
                  <c:v>0.52500000000000002</c:v>
                </c:pt>
                <c:pt idx="3">
                  <c:v>0.19400000000000001</c:v>
                </c:pt>
                <c:pt idx="4">
                  <c:v>0</c:v>
                </c:pt>
                <c:pt idx="5">
                  <c:v>0</c:v>
                </c:pt>
                <c:pt idx="6">
                  <c:v>4.2000000000000003E-2</c:v>
                </c:pt>
              </c:numCache>
            </c:numRef>
          </c:val>
          <c:extLst>
            <c:ext xmlns:c16="http://schemas.microsoft.com/office/drawing/2014/chart" uri="{C3380CC4-5D6E-409C-BE32-E72D297353CC}">
              <c16:uniqueId val="{00000000-B97C-4634-8F72-EEB6FF45DD34}"/>
            </c:ext>
          </c:extLst>
        </c:ser>
        <c:ser>
          <c:idx val="1"/>
          <c:order val="1"/>
          <c:tx>
            <c:strRef>
              <c:f>'4'!$A$803</c:f>
              <c:strCache>
                <c:ptCount val="1"/>
                <c:pt idx="0">
                  <c:v>Inbound</c:v>
                </c:pt>
              </c:strCache>
            </c:strRef>
          </c:tx>
          <c:spPr>
            <a:solidFill>
              <a:srgbClr val="188CE5"/>
            </a:solidFill>
            <a:ln w="25400">
              <a:noFill/>
            </a:ln>
          </c:spPr>
          <c:invertIfNegative val="0"/>
          <c:dLbls>
            <c:dLbl>
              <c:idx val="3"/>
              <c:layout>
                <c:manualLayout>
                  <c:x val="0"/>
                  <c:y val="-4.5333324872170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F2-45E9-941E-CE4D59511B66}"/>
                </c:ext>
              </c:extLst>
            </c:dLbl>
            <c:dLbl>
              <c:idx val="4"/>
              <c:layout>
                <c:manualLayout>
                  <c:x val="2.6395643679594295E-3"/>
                  <c:y val="1.0074072193815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F2-45E9-941E-CE4D59511B66}"/>
                </c:ext>
              </c:extLst>
            </c:dLbl>
            <c:dLbl>
              <c:idx val="5"/>
              <c:delete val="1"/>
              <c:extLst>
                <c:ext xmlns:c15="http://schemas.microsoft.com/office/drawing/2012/chart" uri="{CE6537A1-D6FC-4f65-9D91-7224C49458BB}"/>
                <c:ext xmlns:c16="http://schemas.microsoft.com/office/drawing/2014/chart" uri="{C3380CC4-5D6E-409C-BE32-E72D297353CC}">
                  <c16:uniqueId val="{0000000B-D7F2-45E9-941E-CE4D59511B66}"/>
                </c:ext>
              </c:extLst>
            </c:dLbl>
            <c:dLbl>
              <c:idx val="6"/>
              <c:delete val="1"/>
              <c:extLst>
                <c:ext xmlns:c15="http://schemas.microsoft.com/office/drawing/2012/chart" uri="{CE6537A1-D6FC-4f65-9D91-7224C49458BB}"/>
                <c:ext xmlns:c16="http://schemas.microsoft.com/office/drawing/2014/chart" uri="{C3380CC4-5D6E-409C-BE32-E72D297353CC}">
                  <c16:uniqueId val="{0000000E-D7F2-45E9-941E-CE4D59511B66}"/>
                </c:ext>
              </c:extLst>
            </c:dLbl>
            <c:spPr>
              <a:solidFill>
                <a:srgbClr val="188CE5"/>
              </a:solid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'4'!$B$801:$H$801</c:f>
              <c:strCache>
                <c:ptCount val="7"/>
                <c:pt idx="0">
                  <c:v>Industrials**</c:v>
                </c:pt>
                <c:pt idx="1">
                  <c:v>Technology, Media &amp; Telecom</c:v>
                </c:pt>
                <c:pt idx="2">
                  <c:v>Energy***</c:v>
                </c:pt>
                <c:pt idx="3">
                  <c:v>Real Estate &amp; Construction</c:v>
                </c:pt>
                <c:pt idx="4">
                  <c:v>Life Sciences &amp; Chemicals</c:v>
                </c:pt>
                <c:pt idx="5">
                  <c:v>Financial Services</c:v>
                </c:pt>
                <c:pt idx="6">
                  <c:v>Consumer Products &amp; Retail</c:v>
                </c:pt>
              </c:strCache>
            </c:strRef>
          </c:cat>
          <c:val>
            <c:numRef>
              <c:f>'4'!$B$803:$H$803</c:f>
              <c:numCache>
                <c:formatCode>_(* #,##0.0_);_(* \(#,##0.0\);_(* "-"??_);_(@_)</c:formatCode>
                <c:ptCount val="7"/>
                <c:pt idx="0">
                  <c:v>3.0587960000000001</c:v>
                </c:pt>
                <c:pt idx="1">
                  <c:v>1.6050120000000001</c:v>
                </c:pt>
                <c:pt idx="2">
                  <c:v>2.0480000000000002E-2</c:v>
                </c:pt>
                <c:pt idx="3">
                  <c:v>5.672E-2</c:v>
                </c:pt>
                <c:pt idx="4">
                  <c:v>8.1390000000000004E-2</c:v>
                </c:pt>
                <c:pt idx="5">
                  <c:v>0</c:v>
                </c:pt>
                <c:pt idx="6">
                  <c:v>0</c:v>
                </c:pt>
              </c:numCache>
            </c:numRef>
          </c:val>
          <c:extLst>
            <c:ext xmlns:c16="http://schemas.microsoft.com/office/drawing/2014/chart" uri="{C3380CC4-5D6E-409C-BE32-E72D297353CC}">
              <c16:uniqueId val="{00000001-B97C-4634-8F72-EEB6FF45DD34}"/>
            </c:ext>
          </c:extLst>
        </c:ser>
        <c:ser>
          <c:idx val="2"/>
          <c:order val="2"/>
          <c:tx>
            <c:strRef>
              <c:f>'4'!$A$804</c:f>
              <c:strCache>
                <c:ptCount val="1"/>
                <c:pt idx="0">
                  <c:v>Outbound</c:v>
                </c:pt>
              </c:strCache>
            </c:strRef>
          </c:tx>
          <c:spPr>
            <a:solidFill>
              <a:srgbClr val="3D108A"/>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D7F2-45E9-941E-CE4D59511B66}"/>
                </c:ext>
              </c:extLst>
            </c:dLbl>
            <c:dLbl>
              <c:idx val="4"/>
              <c:layout>
                <c:manualLayout>
                  <c:x val="0"/>
                  <c:y val="-5.54073970659860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F2-45E9-941E-CE4D59511B66}"/>
                </c:ext>
              </c:extLst>
            </c:dLbl>
            <c:dLbl>
              <c:idx val="5"/>
              <c:layout>
                <c:manualLayout>
                  <c:x val="1.319782183979618E-3"/>
                  <c:y val="1.5111108290723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F2-45E9-941E-CE4D59511B66}"/>
                </c:ext>
              </c:extLst>
            </c:dLbl>
            <c:dLbl>
              <c:idx val="6"/>
              <c:delete val="1"/>
              <c:extLst>
                <c:ext xmlns:c15="http://schemas.microsoft.com/office/drawing/2012/chart" uri="{CE6537A1-D6FC-4f65-9D91-7224C49458BB}"/>
                <c:ext xmlns:c16="http://schemas.microsoft.com/office/drawing/2014/chart" uri="{C3380CC4-5D6E-409C-BE32-E72D297353CC}">
                  <c16:uniqueId val="{0000000D-D7F2-45E9-941E-CE4D59511B66}"/>
                </c:ext>
              </c:extLst>
            </c:dLbl>
            <c:spPr>
              <a:solidFill>
                <a:srgbClr val="3D108A"/>
              </a:solid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'4'!$B$801:$H$801</c:f>
              <c:strCache>
                <c:ptCount val="7"/>
                <c:pt idx="0">
                  <c:v>Industrials**</c:v>
                </c:pt>
                <c:pt idx="1">
                  <c:v>Technology, Media &amp; Telecom</c:v>
                </c:pt>
                <c:pt idx="2">
                  <c:v>Energy***</c:v>
                </c:pt>
                <c:pt idx="3">
                  <c:v>Real Estate &amp; Construction</c:v>
                </c:pt>
                <c:pt idx="4">
                  <c:v>Life Sciences &amp; Chemicals</c:v>
                </c:pt>
                <c:pt idx="5">
                  <c:v>Financial Services</c:v>
                </c:pt>
                <c:pt idx="6">
                  <c:v>Consumer Products &amp; Retail</c:v>
                </c:pt>
              </c:strCache>
            </c:strRef>
          </c:cat>
          <c:val>
            <c:numRef>
              <c:f>'4'!$B$804:$H$804</c:f>
              <c:numCache>
                <c:formatCode>_(* #,##0.0_);_(* \(#,##0.0\);_(* "-"??_);_(@_)</c:formatCode>
                <c:ptCount val="7"/>
                <c:pt idx="0">
                  <c:v>0.18922</c:v>
                </c:pt>
                <c:pt idx="1">
                  <c:v>0.10959999999999999</c:v>
                </c:pt>
                <c:pt idx="2">
                  <c:v>0.48049000000000003</c:v>
                </c:pt>
                <c:pt idx="3">
                  <c:v>0</c:v>
                </c:pt>
                <c:pt idx="4">
                  <c:v>0.12362000000000001</c:v>
                </c:pt>
                <c:pt idx="5">
                  <c:v>0.125</c:v>
                </c:pt>
                <c:pt idx="6">
                  <c:v>0</c:v>
                </c:pt>
              </c:numCache>
            </c:numRef>
          </c:val>
          <c:extLst>
            <c:ext xmlns:c16="http://schemas.microsoft.com/office/drawing/2014/chart" uri="{C3380CC4-5D6E-409C-BE32-E72D297353CC}">
              <c16:uniqueId val="{00000002-B97C-4634-8F72-EEB6FF45DD34}"/>
            </c:ext>
          </c:extLst>
        </c:ser>
        <c:dLbls>
          <c:showLegendKey val="0"/>
          <c:showVal val="0"/>
          <c:showCatName val="0"/>
          <c:showSerName val="0"/>
          <c:showPercent val="0"/>
          <c:showBubbleSize val="0"/>
        </c:dLbls>
        <c:gapWidth val="100"/>
        <c:overlap val="100"/>
        <c:axId val="159028264"/>
        <c:axId val="159028656"/>
      </c:barChart>
      <c:lineChart>
        <c:grouping val="standard"/>
        <c:varyColors val="0"/>
        <c:ser>
          <c:idx val="3"/>
          <c:order val="3"/>
          <c:tx>
            <c:strRef>
              <c:f>'4'!$A$805</c:f>
              <c:strCache>
                <c:ptCount val="1"/>
                <c:pt idx="0">
                  <c:v>Total</c:v>
                </c:pt>
              </c:strCache>
            </c:strRef>
          </c:tx>
          <c:spPr>
            <a:ln>
              <a:noFill/>
            </a:ln>
          </c:spPr>
          <c:marker>
            <c:symbol val="none"/>
          </c:marker>
          <c:dLbls>
            <c:dLbl>
              <c:idx val="3"/>
              <c:layout>
                <c:manualLayout>
                  <c:x val="-2.3228166438043079E-2"/>
                  <c:y val="-0.1662221911979578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F2-45E9-941E-CE4D59511B66}"/>
                </c:ext>
              </c:extLst>
            </c:dLbl>
            <c:dLbl>
              <c:idx val="4"/>
              <c:layout>
                <c:manualLayout>
                  <c:x val="-2.3228166438043079E-2"/>
                  <c:y val="-0.1359999746165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F2-45E9-941E-CE4D59511B66}"/>
                </c:ext>
              </c:extLst>
            </c:dLbl>
            <c:dLbl>
              <c:idx val="5"/>
              <c:layout>
                <c:manualLayout>
                  <c:x val="-2.3228166438043079E-2"/>
                  <c:y val="-7.55555414536172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F2-45E9-941E-CE4D59511B66}"/>
                </c:ext>
              </c:extLst>
            </c:dLbl>
            <c:dLbl>
              <c:idx val="6"/>
              <c:layout>
                <c:manualLayout>
                  <c:x val="-2.3228166438043176E-2"/>
                  <c:y val="-9.0666649744340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7F2-45E9-941E-CE4D59511B66}"/>
                </c:ext>
              </c:extLst>
            </c:dLbl>
            <c:spPr>
              <a:solidFill>
                <a:srgbClr val="27ACAA"/>
              </a:solidFill>
              <a:ln>
                <a:noFill/>
              </a:ln>
              <a:effectLst/>
            </c:spPr>
            <c:txPr>
              <a:bodyPr/>
              <a:lstStyle/>
              <a:p>
                <a:pPr>
                  <a:defRPr b="1">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'4'!$B$801:$H$801</c:f>
              <c:strCache>
                <c:ptCount val="7"/>
                <c:pt idx="0">
                  <c:v>Industrials**</c:v>
                </c:pt>
                <c:pt idx="1">
                  <c:v>Technology, Media &amp; Telecom</c:v>
                </c:pt>
                <c:pt idx="2">
                  <c:v>Energy***</c:v>
                </c:pt>
                <c:pt idx="3">
                  <c:v>Real Estate &amp; Construction</c:v>
                </c:pt>
                <c:pt idx="4">
                  <c:v>Life Sciences &amp; Chemicals</c:v>
                </c:pt>
                <c:pt idx="5">
                  <c:v>Financial Services</c:v>
                </c:pt>
                <c:pt idx="6">
                  <c:v>Consumer Products &amp; Retail</c:v>
                </c:pt>
              </c:strCache>
            </c:strRef>
          </c:cat>
          <c:val>
            <c:numRef>
              <c:f>'4'!$B$805:$H$805</c:f>
              <c:numCache>
                <c:formatCode>_(* #,##0.0_);_(* \(#,##0.0\);_(* "-"??_);_(@_)</c:formatCode>
                <c:ptCount val="7"/>
                <c:pt idx="0">
                  <c:v>3.2480160000000002</c:v>
                </c:pt>
                <c:pt idx="1">
                  <c:v>1.714612</c:v>
                </c:pt>
                <c:pt idx="2">
                  <c:v>1.02597</c:v>
                </c:pt>
                <c:pt idx="3">
                  <c:v>0.25072</c:v>
                </c:pt>
                <c:pt idx="4">
                  <c:v>0.20501000000000003</c:v>
                </c:pt>
                <c:pt idx="5">
                  <c:v>0.125</c:v>
                </c:pt>
                <c:pt idx="6">
                  <c:v>4.2000000000000003E-2</c:v>
                </c:pt>
              </c:numCache>
            </c:numRef>
          </c:val>
          <c:smooth val="1"/>
          <c:extLst>
            <c:ext xmlns:c16="http://schemas.microsoft.com/office/drawing/2014/chart" uri="{C3380CC4-5D6E-409C-BE32-E72D297353CC}">
              <c16:uniqueId val="{00000003-B97C-4634-8F72-EEB6FF45DD34}"/>
            </c:ext>
          </c:extLst>
        </c:ser>
        <c:dLbls>
          <c:showLegendKey val="0"/>
          <c:showVal val="0"/>
          <c:showCatName val="0"/>
          <c:showSerName val="0"/>
          <c:showPercent val="0"/>
          <c:showBubbleSize val="0"/>
        </c:dLbls>
        <c:marker val="1"/>
        <c:smooth val="0"/>
        <c:axId val="159029440"/>
        <c:axId val="159029048"/>
      </c:lineChart>
      <c:catAx>
        <c:axId val="159028264"/>
        <c:scaling>
          <c:orientation val="minMax"/>
        </c:scaling>
        <c:delete val="0"/>
        <c:axPos val="b"/>
        <c:numFmt formatCode="General" sourceLinked="1"/>
        <c:majorTickMark val="none"/>
        <c:minorTickMark val="none"/>
        <c:tickLblPos val="low"/>
        <c:spPr>
          <a:ln>
            <a:noFill/>
            <a:prstDash val="solid"/>
          </a:ln>
        </c:spPr>
        <c:txPr>
          <a:bodyPr/>
          <a:lstStyle/>
          <a:p>
            <a:pPr>
              <a:defRPr>
                <a:solidFill>
                  <a:schemeClr val="bg1"/>
                </a:solidFill>
              </a:defRPr>
            </a:pPr>
            <a:endParaRPr lang="en-US"/>
          </a:p>
        </c:txPr>
        <c:crossAx val="159028656"/>
        <c:crosses val="autoZero"/>
        <c:auto val="1"/>
        <c:lblAlgn val="ctr"/>
        <c:lblOffset val="100"/>
        <c:noMultiLvlLbl val="0"/>
      </c:catAx>
      <c:valAx>
        <c:axId val="159028656"/>
        <c:scaling>
          <c:orientation val="minMax"/>
        </c:scaling>
        <c:delete val="0"/>
        <c:axPos val="l"/>
        <c:numFmt formatCode="_(* #,##0.0_);_(* \(#,##0.0\);_(* &quot;-&quot;??_);_(@_)" sourceLinked="1"/>
        <c:majorTickMark val="none"/>
        <c:minorTickMark val="none"/>
        <c:tickLblPos val="none"/>
        <c:spPr>
          <a:ln>
            <a:noFill/>
            <a:prstDash val="solid"/>
          </a:ln>
        </c:spPr>
        <c:crossAx val="159028264"/>
        <c:crosses val="autoZero"/>
        <c:crossBetween val="between"/>
      </c:valAx>
      <c:valAx>
        <c:axId val="159029048"/>
        <c:scaling>
          <c:orientation val="minMax"/>
        </c:scaling>
        <c:delete val="1"/>
        <c:axPos val="r"/>
        <c:numFmt formatCode="_(* #,##0.0_);_(* \(#,##0.0\);_(* &quot;-&quot;??_);_(@_)" sourceLinked="1"/>
        <c:majorTickMark val="out"/>
        <c:minorTickMark val="none"/>
        <c:tickLblPos val="nextTo"/>
        <c:crossAx val="159029440"/>
        <c:crosses val="max"/>
        <c:crossBetween val="between"/>
      </c:valAx>
      <c:catAx>
        <c:axId val="159029440"/>
        <c:scaling>
          <c:orientation val="minMax"/>
        </c:scaling>
        <c:delete val="1"/>
        <c:axPos val="b"/>
        <c:numFmt formatCode="General" sourceLinked="1"/>
        <c:majorTickMark val="out"/>
        <c:minorTickMark val="none"/>
        <c:tickLblPos val="nextTo"/>
        <c:crossAx val="159029048"/>
        <c:crosses val="autoZero"/>
        <c:auto val="1"/>
        <c:lblAlgn val="ctr"/>
        <c:lblOffset val="100"/>
        <c:noMultiLvlLbl val="0"/>
      </c:catAx>
      <c:spPr>
        <a:noFill/>
        <a:ln w="25400">
          <a:noFill/>
        </a:ln>
      </c:spPr>
    </c:plotArea>
    <c:plotVisOnly val="1"/>
    <c:dispBlanksAs val="gap"/>
    <c:showDLblsOverMax val="0"/>
  </c:chart>
  <c:spPr>
    <a:noFill/>
    <a:ln w="25400">
      <a:noFill/>
    </a:ln>
  </c:spPr>
  <c:txPr>
    <a:bodyPr/>
    <a:lstStyle/>
    <a:p>
      <a:pPr>
        <a:defRPr sz="1000" b="0">
          <a:solidFill>
            <a:srgbClr val="000000"/>
          </a:solidFill>
          <a:latin typeface="EYInterstate Light" panose="02000506000000020004" pitchFamily="2" charset="0"/>
          <a:ea typeface="Arial Narrow"/>
          <a:cs typeface="Arial Narrow"/>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160410691274889E-3"/>
          <c:y val="5.5345911949685536E-2"/>
          <c:w val="0.99868395893087247"/>
          <c:h val="0.78006675580646767"/>
        </c:manualLayout>
      </c:layout>
      <c:barChart>
        <c:barDir val="col"/>
        <c:grouping val="stacked"/>
        <c:varyColors val="0"/>
        <c:ser>
          <c:idx val="0"/>
          <c:order val="0"/>
          <c:tx>
            <c:strRef>
              <c:f>'4'!$A$795</c:f>
              <c:strCache>
                <c:ptCount val="1"/>
                <c:pt idx="0">
                  <c:v>Domestic</c:v>
                </c:pt>
              </c:strCache>
            </c:strRef>
          </c:tx>
          <c:spPr>
            <a:solidFill>
              <a:srgbClr val="2DB757"/>
            </a:solidFill>
            <a:ln w="25400">
              <a:noFill/>
            </a:ln>
          </c:spPr>
          <c:invertIfNegative val="0"/>
          <c:dLbls>
            <c:spPr>
              <a:solidFill>
                <a:srgbClr val="2DB757"/>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'4'!$B$794:$H$794</c:f>
              <c:strCache>
                <c:ptCount val="7"/>
                <c:pt idx="0">
                  <c:v>Industrials**</c:v>
                </c:pt>
                <c:pt idx="1">
                  <c:v>Technology, Media &amp; Telecom</c:v>
                </c:pt>
                <c:pt idx="2">
                  <c:v>Energy***</c:v>
                </c:pt>
                <c:pt idx="3">
                  <c:v>Real Estate &amp; Construction</c:v>
                </c:pt>
                <c:pt idx="4">
                  <c:v>Life Sciences &amp; Chemicals</c:v>
                </c:pt>
                <c:pt idx="5">
                  <c:v>Financial Services</c:v>
                </c:pt>
                <c:pt idx="6">
                  <c:v>Consumer Products &amp; Retail</c:v>
                </c:pt>
              </c:strCache>
            </c:strRef>
          </c:cat>
          <c:val>
            <c:numRef>
              <c:f>'4'!$B$795:$H$795</c:f>
              <c:numCache>
                <c:formatCode>_(* #,##0_);_(* \(#,##0\);_(* "-"??_);_(@_)</c:formatCode>
                <c:ptCount val="7"/>
                <c:pt idx="0">
                  <c:v>10</c:v>
                </c:pt>
                <c:pt idx="1">
                  <c:v>7</c:v>
                </c:pt>
                <c:pt idx="2">
                  <c:v>7</c:v>
                </c:pt>
                <c:pt idx="3">
                  <c:v>10</c:v>
                </c:pt>
                <c:pt idx="4">
                  <c:v>4</c:v>
                </c:pt>
                <c:pt idx="5">
                  <c:v>2</c:v>
                </c:pt>
                <c:pt idx="6">
                  <c:v>5</c:v>
                </c:pt>
              </c:numCache>
            </c:numRef>
          </c:val>
          <c:extLst>
            <c:ext xmlns:c16="http://schemas.microsoft.com/office/drawing/2014/chart" uri="{C3380CC4-5D6E-409C-BE32-E72D297353CC}">
              <c16:uniqueId val="{00000000-0E0C-480E-90D0-C7210E9ACFF1}"/>
            </c:ext>
          </c:extLst>
        </c:ser>
        <c:ser>
          <c:idx val="1"/>
          <c:order val="1"/>
          <c:tx>
            <c:strRef>
              <c:f>'4'!$A$796</c:f>
              <c:strCache>
                <c:ptCount val="1"/>
                <c:pt idx="0">
                  <c:v>Inbound</c:v>
                </c:pt>
              </c:strCache>
            </c:strRef>
          </c:tx>
          <c:spPr>
            <a:solidFill>
              <a:srgbClr val="188CE5"/>
            </a:solidFill>
            <a:ln w="25400">
              <a:noFill/>
            </a:ln>
          </c:spPr>
          <c:invertIfNegative val="0"/>
          <c:dLbls>
            <c:dLbl>
              <c:idx val="5"/>
              <c:layout>
                <c:manualLayout>
                  <c:x val="-9.6782908780758042E-17"/>
                  <c:y val="-4.0296304757462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3B-446C-8200-D96287D0D6E2}"/>
                </c:ext>
              </c:extLst>
            </c:dLbl>
            <c:spPr>
              <a:solidFill>
                <a:srgbClr val="188CE5"/>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'4'!$B$794:$H$794</c:f>
              <c:strCache>
                <c:ptCount val="7"/>
                <c:pt idx="0">
                  <c:v>Industrials**</c:v>
                </c:pt>
                <c:pt idx="1">
                  <c:v>Technology, Media &amp; Telecom</c:v>
                </c:pt>
                <c:pt idx="2">
                  <c:v>Energy***</c:v>
                </c:pt>
                <c:pt idx="3">
                  <c:v>Real Estate &amp; Construction</c:v>
                </c:pt>
                <c:pt idx="4">
                  <c:v>Life Sciences &amp; Chemicals</c:v>
                </c:pt>
                <c:pt idx="5">
                  <c:v>Financial Services</c:v>
                </c:pt>
                <c:pt idx="6">
                  <c:v>Consumer Products &amp; Retail</c:v>
                </c:pt>
              </c:strCache>
            </c:strRef>
          </c:cat>
          <c:val>
            <c:numRef>
              <c:f>'4'!$B$796:$H$796</c:f>
              <c:numCache>
                <c:formatCode>_(* #,##0_);_(* \(#,##0\);_(* "-"??_);_(@_)</c:formatCode>
                <c:ptCount val="7"/>
                <c:pt idx="0">
                  <c:v>23</c:v>
                </c:pt>
                <c:pt idx="1">
                  <c:v>30</c:v>
                </c:pt>
                <c:pt idx="2">
                  <c:v>5</c:v>
                </c:pt>
                <c:pt idx="3">
                  <c:v>13</c:v>
                </c:pt>
                <c:pt idx="4">
                  <c:v>10</c:v>
                </c:pt>
                <c:pt idx="5">
                  <c:v>2</c:v>
                </c:pt>
                <c:pt idx="6">
                  <c:v>6</c:v>
                </c:pt>
              </c:numCache>
            </c:numRef>
          </c:val>
          <c:extLst>
            <c:ext xmlns:c16="http://schemas.microsoft.com/office/drawing/2014/chart" uri="{C3380CC4-5D6E-409C-BE32-E72D297353CC}">
              <c16:uniqueId val="{00000001-0E0C-480E-90D0-C7210E9ACFF1}"/>
            </c:ext>
          </c:extLst>
        </c:ser>
        <c:ser>
          <c:idx val="2"/>
          <c:order val="2"/>
          <c:tx>
            <c:strRef>
              <c:f>'4'!$A$797</c:f>
              <c:strCache>
                <c:ptCount val="1"/>
                <c:pt idx="0">
                  <c:v>Outbound</c:v>
                </c:pt>
              </c:strCache>
            </c:strRef>
          </c:tx>
          <c:spPr>
            <a:solidFill>
              <a:srgbClr val="3D108A"/>
            </a:solidFill>
          </c:spPr>
          <c:invertIfNegative val="0"/>
          <c:dLbls>
            <c:dLbl>
              <c:idx val="5"/>
              <c:layout>
                <c:manualLayout>
                  <c:x val="-9.6782908780758042E-17"/>
                  <c:y val="-0.105777799988339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3B-446C-8200-D96287D0D6E2}"/>
                </c:ext>
              </c:extLst>
            </c:dLbl>
            <c:spPr>
              <a:solidFill>
                <a:srgbClr val="3D108A"/>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'4'!$B$794:$H$794</c:f>
              <c:strCache>
                <c:ptCount val="7"/>
                <c:pt idx="0">
                  <c:v>Industrials**</c:v>
                </c:pt>
                <c:pt idx="1">
                  <c:v>Technology, Media &amp; Telecom</c:v>
                </c:pt>
                <c:pt idx="2">
                  <c:v>Energy***</c:v>
                </c:pt>
                <c:pt idx="3">
                  <c:v>Real Estate &amp; Construction</c:v>
                </c:pt>
                <c:pt idx="4">
                  <c:v>Life Sciences &amp; Chemicals</c:v>
                </c:pt>
                <c:pt idx="5">
                  <c:v>Financial Services</c:v>
                </c:pt>
                <c:pt idx="6">
                  <c:v>Consumer Products &amp; Retail</c:v>
                </c:pt>
              </c:strCache>
            </c:strRef>
          </c:cat>
          <c:val>
            <c:numRef>
              <c:f>'4'!$B$797:$H$797</c:f>
              <c:numCache>
                <c:formatCode>_(* #,##0_);_(* \(#,##0\);_(* "-"??_);_(@_)</c:formatCode>
                <c:ptCount val="7"/>
                <c:pt idx="0">
                  <c:v>37</c:v>
                </c:pt>
                <c:pt idx="1">
                  <c:v>26</c:v>
                </c:pt>
                <c:pt idx="2">
                  <c:v>9</c:v>
                </c:pt>
                <c:pt idx="3">
                  <c:v>7</c:v>
                </c:pt>
                <c:pt idx="4">
                  <c:v>5</c:v>
                </c:pt>
                <c:pt idx="5">
                  <c:v>3</c:v>
                </c:pt>
                <c:pt idx="6">
                  <c:v>6</c:v>
                </c:pt>
              </c:numCache>
            </c:numRef>
          </c:val>
          <c:extLst>
            <c:ext xmlns:c16="http://schemas.microsoft.com/office/drawing/2014/chart" uri="{C3380CC4-5D6E-409C-BE32-E72D297353CC}">
              <c16:uniqueId val="{00000002-0E0C-480E-90D0-C7210E9ACFF1}"/>
            </c:ext>
          </c:extLst>
        </c:ser>
        <c:dLbls>
          <c:showLegendKey val="0"/>
          <c:showVal val="0"/>
          <c:showCatName val="0"/>
          <c:showSerName val="0"/>
          <c:showPercent val="0"/>
          <c:showBubbleSize val="0"/>
        </c:dLbls>
        <c:gapWidth val="100"/>
        <c:overlap val="100"/>
        <c:axId val="1790202328"/>
        <c:axId val="1790202720"/>
      </c:barChart>
      <c:lineChart>
        <c:grouping val="standard"/>
        <c:varyColors val="0"/>
        <c:ser>
          <c:idx val="3"/>
          <c:order val="3"/>
          <c:tx>
            <c:strRef>
              <c:f>'4'!$A$798</c:f>
              <c:strCache>
                <c:ptCount val="1"/>
                <c:pt idx="0">
                  <c:v>Total</c:v>
                </c:pt>
              </c:strCache>
            </c:strRef>
          </c:tx>
          <c:spPr>
            <a:ln>
              <a:noFill/>
            </a:ln>
          </c:spPr>
          <c:marker>
            <c:symbol val="none"/>
          </c:marker>
          <c:dLbls>
            <c:dLbl>
              <c:idx val="5"/>
              <c:layout>
                <c:manualLayout>
                  <c:x val="-1.709117928253721E-2"/>
                  <c:y val="-0.161185219029850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3B-446C-8200-D96287D0D6E2}"/>
                </c:ext>
              </c:extLst>
            </c:dLbl>
            <c:spPr>
              <a:solidFill>
                <a:srgbClr val="27ACAA"/>
              </a:solid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'4'!$B$794:$H$794</c:f>
              <c:strCache>
                <c:ptCount val="7"/>
                <c:pt idx="0">
                  <c:v>Industrials**</c:v>
                </c:pt>
                <c:pt idx="1">
                  <c:v>Technology, Media &amp; Telecom</c:v>
                </c:pt>
                <c:pt idx="2">
                  <c:v>Energy***</c:v>
                </c:pt>
                <c:pt idx="3">
                  <c:v>Real Estate &amp; Construction</c:v>
                </c:pt>
                <c:pt idx="4">
                  <c:v>Life Sciences &amp; Chemicals</c:v>
                </c:pt>
                <c:pt idx="5">
                  <c:v>Financial Services</c:v>
                </c:pt>
                <c:pt idx="6">
                  <c:v>Consumer Products &amp; Retail</c:v>
                </c:pt>
              </c:strCache>
            </c:strRef>
          </c:cat>
          <c:val>
            <c:numRef>
              <c:f>'4'!$B$798:$H$798</c:f>
              <c:numCache>
                <c:formatCode>_(* #,##0_);_(* \(#,##0\);_(* "-"??_);_(@_)</c:formatCode>
                <c:ptCount val="7"/>
                <c:pt idx="0">
                  <c:v>70</c:v>
                </c:pt>
                <c:pt idx="1">
                  <c:v>63</c:v>
                </c:pt>
                <c:pt idx="2">
                  <c:v>21</c:v>
                </c:pt>
                <c:pt idx="3">
                  <c:v>30</c:v>
                </c:pt>
                <c:pt idx="4">
                  <c:v>19</c:v>
                </c:pt>
                <c:pt idx="5">
                  <c:v>7</c:v>
                </c:pt>
                <c:pt idx="6">
                  <c:v>17</c:v>
                </c:pt>
              </c:numCache>
            </c:numRef>
          </c:val>
          <c:smooth val="1"/>
          <c:extLst>
            <c:ext xmlns:c16="http://schemas.microsoft.com/office/drawing/2014/chart" uri="{C3380CC4-5D6E-409C-BE32-E72D297353CC}">
              <c16:uniqueId val="{00000003-0E0C-480E-90D0-C7210E9ACFF1}"/>
            </c:ext>
          </c:extLst>
        </c:ser>
        <c:dLbls>
          <c:showLegendKey val="0"/>
          <c:showVal val="0"/>
          <c:showCatName val="0"/>
          <c:showSerName val="0"/>
          <c:showPercent val="0"/>
          <c:showBubbleSize val="0"/>
        </c:dLbls>
        <c:marker val="1"/>
        <c:smooth val="0"/>
        <c:axId val="1790202328"/>
        <c:axId val="1790202720"/>
      </c:lineChart>
      <c:catAx>
        <c:axId val="1790202328"/>
        <c:scaling>
          <c:orientation val="minMax"/>
        </c:scaling>
        <c:delete val="0"/>
        <c:axPos val="b"/>
        <c:numFmt formatCode="General" sourceLinked="1"/>
        <c:majorTickMark val="none"/>
        <c:minorTickMark val="none"/>
        <c:tickLblPos val="low"/>
        <c:spPr>
          <a:ln>
            <a:noFill/>
            <a:prstDash val="solid"/>
          </a:ln>
        </c:spPr>
        <c:crossAx val="1790202720"/>
        <c:crosses val="autoZero"/>
        <c:auto val="1"/>
        <c:lblAlgn val="ctr"/>
        <c:lblOffset val="100"/>
        <c:noMultiLvlLbl val="0"/>
      </c:catAx>
      <c:valAx>
        <c:axId val="1790202720"/>
        <c:scaling>
          <c:orientation val="minMax"/>
        </c:scaling>
        <c:delete val="0"/>
        <c:axPos val="l"/>
        <c:numFmt formatCode="_(* #,##0_);_(* \(#,##0\);_(* &quot;-&quot;??_);_(@_)" sourceLinked="1"/>
        <c:majorTickMark val="none"/>
        <c:minorTickMark val="none"/>
        <c:tickLblPos val="none"/>
        <c:spPr>
          <a:ln>
            <a:noFill/>
            <a:prstDash val="solid"/>
          </a:ln>
        </c:spPr>
        <c:crossAx val="1790202328"/>
        <c:crosses val="autoZero"/>
        <c:crossBetween val="between"/>
      </c:valAx>
      <c:spPr>
        <a:noFill/>
        <a:ln w="25400">
          <a:noFill/>
        </a:ln>
      </c:spPr>
    </c:plotArea>
    <c:plotVisOnly val="1"/>
    <c:dispBlanksAs val="gap"/>
    <c:showDLblsOverMax val="0"/>
  </c:chart>
  <c:spPr>
    <a:noFill/>
    <a:ln w="25400">
      <a:noFill/>
    </a:ln>
  </c:spPr>
  <c:txPr>
    <a:bodyPr/>
    <a:lstStyle/>
    <a:p>
      <a:pPr>
        <a:defRPr sz="1000" b="0">
          <a:solidFill>
            <a:schemeClr val="bg1"/>
          </a:solidFill>
          <a:latin typeface="EYInterstate Light" panose="02000506000000020004" pitchFamily="2" charset="0"/>
          <a:ea typeface="Arial Narrow"/>
          <a:cs typeface="Arial Narrow"/>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68098647573588"/>
          <c:y val="1.4931080634788204E-2"/>
          <c:w val="0.81201127022010078"/>
          <c:h val="0.97478959169838875"/>
        </c:manualLayout>
      </c:layout>
      <c:barChart>
        <c:barDir val="bar"/>
        <c:grouping val="clustered"/>
        <c:varyColors val="0"/>
        <c:ser>
          <c:idx val="0"/>
          <c:order val="0"/>
          <c:spPr>
            <a:solidFill>
              <a:srgbClr val="27ACAA"/>
            </a:solidFill>
          </c:spPr>
          <c:invertIfNegative val="0"/>
          <c:dPt>
            <c:idx val="0"/>
            <c:invertIfNegative val="0"/>
            <c:bubble3D val="0"/>
            <c:spPr>
              <a:solidFill>
                <a:srgbClr val="FFE600"/>
              </a:solidFill>
              <a:ln w="25400">
                <a:noFill/>
              </a:ln>
            </c:spPr>
            <c:extLst>
              <c:ext xmlns:c16="http://schemas.microsoft.com/office/drawing/2014/chart" uri="{C3380CC4-5D6E-409C-BE32-E72D297353CC}">
                <c16:uniqueId val="{00000001-4FDD-4153-A39D-CB44B98318BC}"/>
              </c:ext>
            </c:extLst>
          </c:dPt>
          <c:dPt>
            <c:idx val="1"/>
            <c:invertIfNegative val="0"/>
            <c:bubble3D val="0"/>
            <c:spPr>
              <a:solidFill>
                <a:srgbClr val="27ACAA"/>
              </a:solidFill>
              <a:ln w="25400">
                <a:noFill/>
              </a:ln>
            </c:spPr>
            <c:extLst>
              <c:ext xmlns:c16="http://schemas.microsoft.com/office/drawing/2014/chart" uri="{C3380CC4-5D6E-409C-BE32-E72D297353CC}">
                <c16:uniqueId val="{00000003-4FDD-4153-A39D-CB44B98318BC}"/>
              </c:ext>
            </c:extLst>
          </c:dPt>
          <c:dPt>
            <c:idx val="2"/>
            <c:invertIfNegative val="0"/>
            <c:bubble3D val="0"/>
            <c:spPr>
              <a:solidFill>
                <a:srgbClr val="27ACAA"/>
              </a:solidFill>
              <a:ln w="25400">
                <a:noFill/>
              </a:ln>
            </c:spPr>
            <c:extLst>
              <c:ext xmlns:c16="http://schemas.microsoft.com/office/drawing/2014/chart" uri="{C3380CC4-5D6E-409C-BE32-E72D297353CC}">
                <c16:uniqueId val="{00000005-4FDD-4153-A39D-CB44B98318BC}"/>
              </c:ext>
            </c:extLst>
          </c:dPt>
          <c:dPt>
            <c:idx val="3"/>
            <c:invertIfNegative val="0"/>
            <c:bubble3D val="0"/>
            <c:spPr>
              <a:solidFill>
                <a:srgbClr val="27ACAA"/>
              </a:solidFill>
              <a:ln w="25400">
                <a:noFill/>
              </a:ln>
            </c:spPr>
            <c:extLst>
              <c:ext xmlns:c16="http://schemas.microsoft.com/office/drawing/2014/chart" uri="{C3380CC4-5D6E-409C-BE32-E72D297353CC}">
                <c16:uniqueId val="{00000007-4FDD-4153-A39D-CB44B98318BC}"/>
              </c:ext>
            </c:extLst>
          </c:dPt>
          <c:dPt>
            <c:idx val="4"/>
            <c:invertIfNegative val="0"/>
            <c:bubble3D val="0"/>
            <c:spPr>
              <a:solidFill>
                <a:srgbClr val="27ACAA"/>
              </a:solidFill>
              <a:ln w="25400">
                <a:noFill/>
              </a:ln>
            </c:spPr>
            <c:extLst>
              <c:ext xmlns:c16="http://schemas.microsoft.com/office/drawing/2014/chart" uri="{C3380CC4-5D6E-409C-BE32-E72D297353CC}">
                <c16:uniqueId val="{00000009-4FDD-4153-A39D-CB44B98318BC}"/>
              </c:ext>
            </c:extLst>
          </c:dPt>
          <c:dPt>
            <c:idx val="5"/>
            <c:invertIfNegative val="0"/>
            <c:bubble3D val="0"/>
            <c:spPr>
              <a:solidFill>
                <a:srgbClr val="27ACAA"/>
              </a:solidFill>
              <a:ln w="25400">
                <a:noFill/>
              </a:ln>
            </c:spPr>
            <c:extLst>
              <c:ext xmlns:c16="http://schemas.microsoft.com/office/drawing/2014/chart" uri="{C3380CC4-5D6E-409C-BE32-E72D297353CC}">
                <c16:uniqueId val="{0000000B-4FDD-4153-A39D-CB44B98318BC}"/>
              </c:ext>
            </c:extLst>
          </c:dPt>
          <c:dPt>
            <c:idx val="6"/>
            <c:invertIfNegative val="0"/>
            <c:bubble3D val="0"/>
            <c:spPr>
              <a:solidFill>
                <a:srgbClr val="27ACAA"/>
              </a:solidFill>
              <a:ln w="25400">
                <a:noFill/>
              </a:ln>
            </c:spPr>
            <c:extLst>
              <c:ext xmlns:c16="http://schemas.microsoft.com/office/drawing/2014/chart" uri="{C3380CC4-5D6E-409C-BE32-E72D297353CC}">
                <c16:uniqueId val="{0000000D-4FDD-4153-A39D-CB44B98318BC}"/>
              </c:ext>
            </c:extLst>
          </c:dPt>
          <c:dPt>
            <c:idx val="7"/>
            <c:invertIfNegative val="0"/>
            <c:bubble3D val="0"/>
            <c:spPr>
              <a:solidFill>
                <a:srgbClr val="27ACAA"/>
              </a:solidFill>
              <a:ln w="25400">
                <a:noFill/>
              </a:ln>
            </c:spPr>
            <c:extLst>
              <c:ext xmlns:c16="http://schemas.microsoft.com/office/drawing/2014/chart" uri="{C3380CC4-5D6E-409C-BE32-E72D297353CC}">
                <c16:uniqueId val="{0000000F-4FDD-4153-A39D-CB44B98318BC}"/>
              </c:ext>
            </c:extLst>
          </c:dPt>
          <c:dPt>
            <c:idx val="8"/>
            <c:invertIfNegative val="0"/>
            <c:bubble3D val="0"/>
            <c:spPr>
              <a:solidFill>
                <a:srgbClr val="27ACAA"/>
              </a:solidFill>
              <a:ln w="25400">
                <a:noFill/>
              </a:ln>
            </c:spPr>
            <c:extLst>
              <c:ext xmlns:c16="http://schemas.microsoft.com/office/drawing/2014/chart" uri="{C3380CC4-5D6E-409C-BE32-E72D297353CC}">
                <c16:uniqueId val="{00000011-4FDD-4153-A39D-CB44B98318BC}"/>
              </c:ext>
            </c:extLst>
          </c:dPt>
          <c:dPt>
            <c:idx val="9"/>
            <c:invertIfNegative val="0"/>
            <c:bubble3D val="0"/>
            <c:spPr>
              <a:solidFill>
                <a:srgbClr val="27ACAA"/>
              </a:solidFill>
              <a:ln w="25400">
                <a:noFill/>
              </a:ln>
            </c:spPr>
            <c:extLst>
              <c:ext xmlns:c16="http://schemas.microsoft.com/office/drawing/2014/chart" uri="{C3380CC4-5D6E-409C-BE32-E72D297353CC}">
                <c16:uniqueId val="{00000013-4FDD-4153-A39D-CB44B98318BC}"/>
              </c:ext>
            </c:extLst>
          </c:dPt>
          <c:dPt>
            <c:idx val="10"/>
            <c:invertIfNegative val="0"/>
            <c:bubble3D val="0"/>
            <c:extLst>
              <c:ext xmlns:c16="http://schemas.microsoft.com/office/drawing/2014/chart" uri="{C3380CC4-5D6E-409C-BE32-E72D297353CC}">
                <c16:uniqueId val="{00000014-4FDD-4153-A39D-CB44B98318BC}"/>
              </c:ext>
            </c:extLst>
          </c:dPt>
          <c:dPt>
            <c:idx val="11"/>
            <c:invertIfNegative val="0"/>
            <c:bubble3D val="0"/>
            <c:extLst>
              <c:ext xmlns:c16="http://schemas.microsoft.com/office/drawing/2014/chart" uri="{C3380CC4-5D6E-409C-BE32-E72D297353CC}">
                <c16:uniqueId val="{00000015-4FDD-4153-A39D-CB44B98318BC}"/>
              </c:ext>
            </c:extLst>
          </c:dPt>
          <c:dPt>
            <c:idx val="12"/>
            <c:invertIfNegative val="0"/>
            <c:bubble3D val="0"/>
            <c:extLst>
              <c:ext xmlns:c16="http://schemas.microsoft.com/office/drawing/2014/chart" uri="{C3380CC4-5D6E-409C-BE32-E72D297353CC}">
                <c16:uniqueId val="{00000016-4FDD-4153-A39D-CB44B98318BC}"/>
              </c:ext>
            </c:extLst>
          </c:dPt>
          <c:dPt>
            <c:idx val="13"/>
            <c:invertIfNegative val="0"/>
            <c:bubble3D val="0"/>
            <c:extLst>
              <c:ext xmlns:c16="http://schemas.microsoft.com/office/drawing/2014/chart" uri="{C3380CC4-5D6E-409C-BE32-E72D297353CC}">
                <c16:uniqueId val="{00000017-4FDD-4153-A39D-CB44B98318BC}"/>
              </c:ext>
            </c:extLst>
          </c:dPt>
          <c:dPt>
            <c:idx val="15"/>
            <c:invertIfNegative val="0"/>
            <c:bubble3D val="0"/>
            <c:spPr>
              <a:solidFill>
                <a:srgbClr val="27ACAA"/>
              </a:solidFill>
              <a:ln>
                <a:solidFill>
                  <a:srgbClr val="C0C0C0"/>
                </a:solidFill>
              </a:ln>
            </c:spPr>
            <c:extLst>
              <c:ext xmlns:c16="http://schemas.microsoft.com/office/drawing/2014/chart" uri="{C3380CC4-5D6E-409C-BE32-E72D297353CC}">
                <c16:uniqueId val="{00000019-4FDD-4153-A39D-CB44B98318BC}"/>
              </c:ext>
            </c:extLst>
          </c:dPt>
          <c:dLbls>
            <c:numFmt formatCode="General"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'11-12'!$A$1593:$A$1623</c:f>
              <c:strCache>
                <c:ptCount val="10"/>
                <c:pt idx="0">
                  <c:v>Deutschland</c:v>
                </c:pt>
                <c:pt idx="1">
                  <c:v>USA</c:v>
                </c:pt>
                <c:pt idx="2">
                  <c:v>Schweiz</c:v>
                </c:pt>
                <c:pt idx="3">
                  <c:v>UK</c:v>
                </c:pt>
                <c:pt idx="4">
                  <c:v>Frankreich</c:v>
                </c:pt>
                <c:pt idx="5">
                  <c:v>Schweden</c:v>
                </c:pt>
                <c:pt idx="6">
                  <c:v>Australien</c:v>
                </c:pt>
                <c:pt idx="7">
                  <c:v>8 Länder: Je 2</c:v>
                </c:pt>
                <c:pt idx="8">
                  <c:v>13 Länder: Je 1</c:v>
                </c:pt>
                <c:pt idx="9">
                  <c:v>Unbekannt</c:v>
                </c:pt>
              </c:strCache>
            </c:strRef>
          </c:cat>
          <c:val>
            <c:numRef>
              <c:f>'11-12'!$B$1593:$B$1623</c:f>
              <c:numCache>
                <c:formatCode>General</c:formatCode>
                <c:ptCount val="10"/>
                <c:pt idx="0">
                  <c:v>19</c:v>
                </c:pt>
                <c:pt idx="1">
                  <c:v>8</c:v>
                </c:pt>
                <c:pt idx="2">
                  <c:v>7</c:v>
                </c:pt>
                <c:pt idx="3">
                  <c:v>7</c:v>
                </c:pt>
                <c:pt idx="4">
                  <c:v>5</c:v>
                </c:pt>
                <c:pt idx="5">
                  <c:v>5</c:v>
                </c:pt>
                <c:pt idx="6">
                  <c:v>4</c:v>
                </c:pt>
                <c:pt idx="7">
                  <c:v>16</c:v>
                </c:pt>
                <c:pt idx="8">
                  <c:v>13</c:v>
                </c:pt>
                <c:pt idx="9">
                  <c:v>5</c:v>
                </c:pt>
              </c:numCache>
            </c:numRef>
          </c:val>
          <c:extLst>
            <c:ext xmlns:c16="http://schemas.microsoft.com/office/drawing/2014/chart" uri="{C3380CC4-5D6E-409C-BE32-E72D297353CC}">
              <c16:uniqueId val="{0000001A-4FDD-4153-A39D-CB44B98318BC}"/>
            </c:ext>
          </c:extLst>
        </c:ser>
        <c:dLbls>
          <c:showLegendKey val="0"/>
          <c:showVal val="0"/>
          <c:showCatName val="0"/>
          <c:showSerName val="0"/>
          <c:showPercent val="0"/>
          <c:showBubbleSize val="0"/>
        </c:dLbls>
        <c:gapWidth val="100"/>
        <c:axId val="1308932456"/>
        <c:axId val="1725851392"/>
      </c:barChart>
      <c:valAx>
        <c:axId val="1725851392"/>
        <c:scaling>
          <c:orientation val="minMax"/>
        </c:scaling>
        <c:delete val="1"/>
        <c:axPos val="t"/>
        <c:numFmt formatCode="General" sourceLinked="1"/>
        <c:majorTickMark val="out"/>
        <c:minorTickMark val="none"/>
        <c:tickLblPos val="nextTo"/>
        <c:crossAx val="1308932456"/>
        <c:crosses val="autoZero"/>
        <c:crossBetween val="between"/>
      </c:valAx>
      <c:catAx>
        <c:axId val="1308932456"/>
        <c:scaling>
          <c:orientation val="maxMin"/>
        </c:scaling>
        <c:delete val="0"/>
        <c:axPos val="l"/>
        <c:numFmt formatCode="General" sourceLinked="1"/>
        <c:majorTickMark val="none"/>
        <c:minorTickMark val="none"/>
        <c:tickLblPos val="nextTo"/>
        <c:spPr>
          <a:ln>
            <a:noFill/>
          </a:ln>
        </c:spPr>
        <c:crossAx val="1725851392"/>
        <c:crosses val="autoZero"/>
        <c:auto val="1"/>
        <c:lblAlgn val="ctr"/>
        <c:lblOffset val="100"/>
        <c:noMultiLvlLbl val="0"/>
      </c:catAx>
      <c:spPr>
        <a:noFill/>
        <a:ln w="25400">
          <a:noFill/>
        </a:ln>
      </c:spPr>
    </c:plotArea>
    <c:plotVisOnly val="1"/>
    <c:dispBlanksAs val="gap"/>
    <c:showDLblsOverMax val="0"/>
  </c:chart>
  <c:spPr>
    <a:noFill/>
    <a:ln w="25400">
      <a:noFill/>
    </a:ln>
  </c:spPr>
  <c:txPr>
    <a:bodyPr/>
    <a:lstStyle/>
    <a:p>
      <a:pPr>
        <a:defRPr sz="1200" b="0">
          <a:solidFill>
            <a:schemeClr val="bg1"/>
          </a:solidFill>
          <a:latin typeface="EYInterstate Light" panose="02000506000000020004" pitchFamily="2" charset="0"/>
          <a:ea typeface="Arial Narrow"/>
          <a:cs typeface="Arial" panose="020B060402020202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0.00528</cdr:x>
      <cdr:y>0.02013</cdr:y>
    </cdr:from>
    <cdr:to>
      <cdr:x>0.00528</cdr:x>
      <cdr:y>0.02013</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70614B77-F4CF-43E7-9A05-ADB9C477556F}"/>
            </a:ext>
          </a:extLst>
        </cdr:cNvPr>
        <cdr:cNvSpPr/>
      </cdr:nvSpPr>
      <cdr:spPr bwMode="auto">
        <a:xfrm xmlns:a="http://schemas.openxmlformats.org/drawingml/2006/main">
          <a:off x="50800" y="50800"/>
          <a:ext cx="0" cy="0"/>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0.xml><?xml version="1.0" encoding="utf-8"?>
<c:userShapes xmlns:c="http://schemas.openxmlformats.org/drawingml/2006/chart">
  <cdr:relSizeAnchor xmlns:cdr="http://schemas.openxmlformats.org/drawingml/2006/chartDrawing">
    <cdr:from>
      <cdr:x>0.00674</cdr:x>
      <cdr:y>0.01764</cdr:y>
    </cdr:from>
    <cdr:to>
      <cdr:x>0.00674</cdr:x>
      <cdr:y>0.01764</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AE3A2C9F-508E-408D-8D83-93928E206828}"/>
            </a:ext>
          </a:extLst>
        </cdr:cNvPr>
        <cdr:cNvSpPr/>
      </cdr:nvSpPr>
      <cdr:spPr bwMode="auto">
        <a:xfrm xmlns:a="http://schemas.openxmlformats.org/drawingml/2006/main">
          <a:off x="50800" y="50800"/>
          <a:ext cx="0" cy="0"/>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0.00528</cdr:x>
      <cdr:y>0.02013</cdr:y>
    </cdr:from>
    <cdr:to>
      <cdr:x>0.00528</cdr:x>
      <cdr:y>0.02013</cdr:y>
    </cdr:to>
    <cdr:sp macro="" textlink="">
      <cdr:nvSpPr>
        <cdr:cNvPr id="2" name="UpSlideExportSave" hidden="1">
          <a:extLst xmlns:a="http://schemas.openxmlformats.org/drawingml/2006/main">
            <a:ext uri="{FF2B5EF4-FFF2-40B4-BE49-F238E27FC236}">
              <a16:creationId xmlns:a16="http://schemas.microsoft.com/office/drawing/2014/main" id="{5321B084-42E2-40AB-8DB3-975D78A0F77E}"/>
            </a:ext>
          </a:extLst>
        </cdr:cNvPr>
        <cdr:cNvSpPr/>
      </cdr:nvSpPr>
      <cdr:spPr bwMode="auto">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flat" cmpd="sng" algn="ctr">
              <a:solidFill>
                <a:srgbClr xmlns:mc="http://schemas.openxmlformats.org/markup-compatibility/2006" val="000000" mc:Ignorable="a14" a14:legacySpreadsheetColorIndex="64"/>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0.00528</cdr:x>
      <cdr:y>0.02013</cdr:y>
    </cdr:from>
    <cdr:to>
      <cdr:x>0.00528</cdr:x>
      <cdr:y>0.02013</cdr:y>
    </cdr:to>
    <cdr:sp macro="" textlink="">
      <cdr:nvSpPr>
        <cdr:cNvPr id="3" name="#UpSlide#ChartHasBeenCopiedWithUpSlideActive#" hidden="1">
          <a:extLst xmlns:a="http://schemas.openxmlformats.org/drawingml/2006/main">
            <a:ext uri="{FF2B5EF4-FFF2-40B4-BE49-F238E27FC236}">
              <a16:creationId xmlns:a16="http://schemas.microsoft.com/office/drawing/2014/main" id="{B2FB9017-7C48-F575-C12E-627D68ACB547}"/>
            </a:ext>
          </a:extLst>
        </cdr:cNvPr>
        <cdr:cNvSpPr/>
      </cdr:nvSpPr>
      <cdr:spPr bwMode="auto">
        <a:xfrm xmlns:a="http://schemas.openxmlformats.org/drawingml/2006/main">
          <a:off x="50800" y="50800"/>
          <a:ext cx="0" cy="0"/>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0.00529</cdr:x>
      <cdr:y>0.02013</cdr:y>
    </cdr:from>
    <cdr:to>
      <cdr:x>0.00529</cdr:x>
      <cdr:y>0.02013</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B607C1B6-8D2F-4026-AFBB-AEB3FE625592}"/>
            </a:ext>
          </a:extLst>
        </cdr:cNvPr>
        <cdr:cNvSpPr/>
      </cdr:nvSpPr>
      <cdr:spPr bwMode="auto">
        <a:xfrm xmlns:a="http://schemas.openxmlformats.org/drawingml/2006/main">
          <a:off x="50800" y="50800"/>
          <a:ext cx="0" cy="0"/>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0.00528</cdr:x>
      <cdr:y>0.02013</cdr:y>
    </cdr:from>
    <cdr:to>
      <cdr:x>0.00528</cdr:x>
      <cdr:y>0.02013</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F842599B-91E7-40CD-8B96-59DADCD62979}"/>
            </a:ext>
          </a:extLst>
        </cdr:cNvPr>
        <cdr:cNvSpPr/>
      </cdr:nvSpPr>
      <cdr:spPr bwMode="auto">
        <a:xfrm xmlns:a="http://schemas.openxmlformats.org/drawingml/2006/main">
          <a:off x="50800" y="50800"/>
          <a:ext cx="0" cy="0"/>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0.00528</cdr:x>
      <cdr:y>0.02013</cdr:y>
    </cdr:from>
    <cdr:to>
      <cdr:x>0.00528</cdr:x>
      <cdr:y>0.02013</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615B97D1-1462-4468-A8B0-18074BB1CDCD}"/>
            </a:ext>
          </a:extLst>
        </cdr:cNvPr>
        <cdr:cNvSpPr/>
      </cdr:nvSpPr>
      <cdr:spPr bwMode="auto">
        <a:xfrm xmlns:a="http://schemas.openxmlformats.org/drawingml/2006/main">
          <a:off x="50800" y="50800"/>
          <a:ext cx="0" cy="0"/>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0.00528</cdr:x>
      <cdr:y>0.02013</cdr:y>
    </cdr:from>
    <cdr:to>
      <cdr:x>0.00528</cdr:x>
      <cdr:y>0.02013</cdr:y>
    </cdr:to>
    <cdr:sp macro="" textlink="">
      <cdr:nvSpPr>
        <cdr:cNvPr id="3" name="UpSlideExportSave" descr="_EXPORT31_2_6670442517422.375687_442517422.375687_json{&quot;DestinationType&quot;:&quot;Powerpoint&quot;,&quot;PowerPointDestination&quot;:{&quot;FilePath&quot;:&quot;\\\\Devidvapfl01\\01em3131\\M\\M_A\\EY M&amp;A Index\\2023 Q4 (Year End)\\EY MA_Index Österreich Year-End 2023.pptx&quot;,&quot;SlideId&quot;:386}}" hidden="1">
          <a:extLst xmlns:a="http://schemas.openxmlformats.org/drawingml/2006/main">
            <a:ext uri="{FF2B5EF4-FFF2-40B4-BE49-F238E27FC236}">
              <a16:creationId xmlns:a16="http://schemas.microsoft.com/office/drawing/2014/main" id="{E0370963-14AC-7009-8769-B588855BC750}"/>
            </a:ext>
          </a:extLst>
        </cdr:cNvPr>
        <cdr:cNvSpPr/>
      </cdr:nvSpPr>
      <cdr:spPr bwMode="auto">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flat" cmpd="sng" algn="ctr">
              <a:solidFill>
                <a:srgbClr xmlns:mc="http://schemas.openxmlformats.org/markup-compatibility/2006" val="000000" mc:Ignorable="a14" a14:legacySpreadsheetColorIndex="64"/>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0.00528</cdr:x>
      <cdr:y>0.02013</cdr:y>
    </cdr:from>
    <cdr:to>
      <cdr:x>0.00528</cdr:x>
      <cdr:y>0.02013</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2D3740D7-6651-4912-A735-F72E75E472D8}"/>
            </a:ext>
          </a:extLst>
        </cdr:cNvPr>
        <cdr:cNvSpPr/>
      </cdr:nvSpPr>
      <cdr:spPr bwMode="auto">
        <a:xfrm xmlns:a="http://schemas.openxmlformats.org/drawingml/2006/main">
          <a:off x="50800" y="50800"/>
          <a:ext cx="0" cy="0"/>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0.00528</cdr:x>
      <cdr:y>0.02015</cdr:y>
    </cdr:from>
    <cdr:to>
      <cdr:x>0.00528</cdr:x>
      <cdr:y>0.02015</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D7B03B81-EE1B-45D9-8A0D-0110C1DCECCB}"/>
            </a:ext>
          </a:extLst>
        </cdr:cNvPr>
        <cdr:cNvSpPr/>
      </cdr:nvSpPr>
      <cdr:spPr bwMode="auto">
        <a:xfrm xmlns:a="http://schemas.openxmlformats.org/drawingml/2006/main">
          <a:off x="50800" y="50800"/>
          <a:ext cx="0" cy="0"/>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0.00528</cdr:x>
      <cdr:y>0.02015</cdr:y>
    </cdr:from>
    <cdr:to>
      <cdr:x>0.00528</cdr:x>
      <cdr:y>0.02015</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A1FC8E9C-B9AC-4EBD-86F4-ED2DA0A3A910}"/>
            </a:ext>
          </a:extLst>
        </cdr:cNvPr>
        <cdr:cNvSpPr/>
      </cdr:nvSpPr>
      <cdr:spPr bwMode="auto">
        <a:xfrm xmlns:a="http://schemas.openxmlformats.org/drawingml/2006/main">
          <a:off x="50800" y="50800"/>
          <a:ext cx="0" cy="0"/>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9.xml><?xml version="1.0" encoding="utf-8"?>
<c:userShapes xmlns:c="http://schemas.openxmlformats.org/drawingml/2006/chart">
  <cdr:relSizeAnchor xmlns:cdr="http://schemas.openxmlformats.org/drawingml/2006/chartDrawing">
    <cdr:from>
      <cdr:x>0.00674</cdr:x>
      <cdr:y>0.01764</cdr:y>
    </cdr:from>
    <cdr:to>
      <cdr:x>0.00674</cdr:x>
      <cdr:y>0.01764</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AE3A2C9F-508E-408D-8D83-93928E206828}"/>
            </a:ext>
          </a:extLst>
        </cdr:cNvPr>
        <cdr:cNvSpPr/>
      </cdr:nvSpPr>
      <cdr:spPr bwMode="auto">
        <a:xfrm xmlns:a="http://schemas.openxmlformats.org/drawingml/2006/main">
          <a:off x="50800" y="50800"/>
          <a:ext cx="0" cy="0"/>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2492" tIns="46246" rIns="92492" bIns="46246" rtlCol="0"/>
          <a:lstStyle>
            <a:lvl1pPr algn="l">
              <a:defRPr sz="1200"/>
            </a:lvl1pPr>
          </a:lstStyle>
          <a:p>
            <a:endParaRPr lang="en-GB" dirty="0">
              <a:latin typeface="EYInterstate Light" panose="02000506000000020004" pitchFamily="2" charset="0"/>
            </a:endParaRPr>
          </a:p>
        </p:txBody>
      </p:sp>
      <p:sp>
        <p:nvSpPr>
          <p:cNvPr id="3" name="Date Placeholder 2"/>
          <p:cNvSpPr>
            <a:spLocks noGrp="1"/>
          </p:cNvSpPr>
          <p:nvPr>
            <p:ph type="dt" sz="quarter" idx="1"/>
          </p:nvPr>
        </p:nvSpPr>
        <p:spPr>
          <a:xfrm>
            <a:off x="3848645" y="0"/>
            <a:ext cx="2944283" cy="495300"/>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EYInterstate Light" panose="02000506000000020004" pitchFamily="2" charset="0"/>
              </a:rPr>
              <a:pPr/>
              <a:t>10/01/2024</a:t>
            </a:fld>
            <a:endParaRPr lang="en-GB" dirty="0">
              <a:latin typeface="EYInterstate Light" panose="02000506000000020004" pitchFamily="2" charset="0"/>
            </a:endParaRPr>
          </a:p>
        </p:txBody>
      </p:sp>
      <p:sp>
        <p:nvSpPr>
          <p:cNvPr id="4" name="Footer Placeholder 3"/>
          <p:cNvSpPr>
            <a:spLocks noGrp="1"/>
          </p:cNvSpPr>
          <p:nvPr>
            <p:ph type="ftr" sz="quarter" idx="2"/>
          </p:nvPr>
        </p:nvSpPr>
        <p:spPr>
          <a:xfrm>
            <a:off x="1" y="9408981"/>
            <a:ext cx="2944283" cy="495300"/>
          </a:xfrm>
          <a:prstGeom prst="rect">
            <a:avLst/>
          </a:prstGeom>
        </p:spPr>
        <p:txBody>
          <a:bodyPr vert="horz" lIns="92492" tIns="46246" rIns="92492" bIns="46246" rtlCol="0" anchor="b"/>
          <a:lstStyle>
            <a:lvl1pPr algn="l">
              <a:defRPr sz="1200"/>
            </a:lvl1pPr>
          </a:lstStyle>
          <a:p>
            <a:endParaRPr lang="en-GB" dirty="0">
              <a:latin typeface="EYInterstate Light" panose="02000506000000020004" pitchFamily="2" charset="0"/>
            </a:endParaRPr>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EYInterstate Light" panose="02000506000000020004" pitchFamily="2" charset="0"/>
              </a:rPr>
              <a:pPr/>
              <a:t>‹#›</a:t>
            </a:fld>
            <a:endParaRPr lang="en-GB" dirty="0">
              <a:latin typeface="EYInterstate Light" panose="02000506000000020004" pitchFamily="2"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2492" tIns="46246" rIns="92492" bIns="46246" rtlCol="0"/>
          <a:lstStyle>
            <a:lvl1pPr algn="l">
              <a:defRPr sz="1200">
                <a:latin typeface="EYInterstate Light" panose="02000506000000020004" pitchFamily="2" charset="0"/>
              </a:defRPr>
            </a:lvl1pPr>
          </a:lstStyle>
          <a:p>
            <a:endParaRPr lang="en-GB" dirty="0"/>
          </a:p>
        </p:txBody>
      </p:sp>
      <p:sp>
        <p:nvSpPr>
          <p:cNvPr id="3" name="Date Placeholder 2"/>
          <p:cNvSpPr>
            <a:spLocks noGrp="1"/>
          </p:cNvSpPr>
          <p:nvPr>
            <p:ph type="dt" idx="1"/>
          </p:nvPr>
        </p:nvSpPr>
        <p:spPr>
          <a:xfrm>
            <a:off x="3848645" y="0"/>
            <a:ext cx="2944283" cy="495300"/>
          </a:xfrm>
          <a:prstGeom prst="rect">
            <a:avLst/>
          </a:prstGeom>
        </p:spPr>
        <p:txBody>
          <a:bodyPr vert="horz" lIns="92492" tIns="46246" rIns="92492" bIns="46246" rtlCol="0"/>
          <a:lstStyle>
            <a:lvl1pPr algn="r">
              <a:defRPr sz="1200">
                <a:latin typeface="EYInterstate Light" panose="02000506000000020004" pitchFamily="2" charset="0"/>
              </a:defRPr>
            </a:lvl1pPr>
          </a:lstStyle>
          <a:p>
            <a:fld id="{8045EBA9-A28D-4849-BFEA-AA04F6A21B63}" type="datetimeFigureOut">
              <a:rPr lang="en-GB" smtClean="0"/>
              <a:pPr/>
              <a:t>10/01/2024</a:t>
            </a:fld>
            <a:endParaRPr lang="en-GB" dirty="0"/>
          </a:p>
        </p:txBody>
      </p:sp>
      <p:sp>
        <p:nvSpPr>
          <p:cNvPr id="4" name="Slide Image Placeholder 3"/>
          <p:cNvSpPr>
            <a:spLocks noGrp="1" noRot="1" noChangeAspect="1"/>
          </p:cNvSpPr>
          <p:nvPr>
            <p:ph type="sldImg" idx="2"/>
          </p:nvPr>
        </p:nvSpPr>
        <p:spPr>
          <a:xfrm>
            <a:off x="771525" y="742950"/>
            <a:ext cx="5251450" cy="3714750"/>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08981"/>
            <a:ext cx="2944283" cy="495300"/>
          </a:xfrm>
          <a:prstGeom prst="rect">
            <a:avLst/>
          </a:prstGeom>
        </p:spPr>
        <p:txBody>
          <a:bodyPr vert="horz" lIns="92492" tIns="46246" rIns="92492" bIns="46246" rtlCol="0" anchor="b"/>
          <a:lstStyle>
            <a:lvl1pPr algn="l">
              <a:defRPr sz="1200">
                <a:latin typeface="EYInterstate Light" panose="02000506000000020004" pitchFamily="2" charset="0"/>
              </a:defRPr>
            </a:lvl1pPr>
          </a:lstStyle>
          <a:p>
            <a:endParaRPr lang="en-GB" dirty="0"/>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2492" tIns="46246" rIns="92492" bIns="46246" rtlCol="0" anchor="b"/>
          <a:lstStyle>
            <a:lvl1pPr algn="r">
              <a:defRPr sz="1200">
                <a:latin typeface="EYInterstate Light" panose="02000506000000020004" pitchFamily="2"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EYInterstate Light" panose="02000506000000020004" pitchFamily="2" charset="0"/>
        <a:ea typeface="+mn-ea"/>
        <a:cs typeface="+mn-cs"/>
      </a:defRPr>
    </a:lvl1pPr>
    <a:lvl2pPr marL="457200" algn="l" defTabSz="914400" rtl="0" eaLnBrk="1" latinLnBrk="0" hangingPunct="1">
      <a:defRPr sz="1200" kern="1200">
        <a:solidFill>
          <a:schemeClr val="tx1"/>
        </a:solidFill>
        <a:latin typeface="EYInterstate Light" panose="02000506000000020004" pitchFamily="2" charset="0"/>
        <a:ea typeface="+mn-ea"/>
        <a:cs typeface="+mn-cs"/>
      </a:defRPr>
    </a:lvl2pPr>
    <a:lvl3pPr marL="914400" algn="l" defTabSz="914400" rtl="0" eaLnBrk="1" latinLnBrk="0" hangingPunct="1">
      <a:defRPr sz="1200" kern="1200">
        <a:solidFill>
          <a:schemeClr val="tx1"/>
        </a:solidFill>
        <a:latin typeface="EYInterstate Light" panose="02000506000000020004" pitchFamily="2" charset="0"/>
        <a:ea typeface="+mn-ea"/>
        <a:cs typeface="+mn-cs"/>
      </a:defRPr>
    </a:lvl3pPr>
    <a:lvl4pPr marL="1371600" algn="l" defTabSz="914400" rtl="0" eaLnBrk="1" latinLnBrk="0" hangingPunct="1">
      <a:defRPr sz="1200" kern="1200">
        <a:solidFill>
          <a:schemeClr val="tx1"/>
        </a:solidFill>
        <a:latin typeface="EYInterstate Light" panose="02000506000000020004" pitchFamily="2" charset="0"/>
        <a:ea typeface="+mn-ea"/>
        <a:cs typeface="+mn-cs"/>
      </a:defRPr>
    </a:lvl4pPr>
    <a:lvl5pPr marL="1828800" algn="l" defTabSz="914400" rtl="0" eaLnBrk="1" latinLnBrk="0" hangingPunct="1">
      <a:defRPr sz="1200" kern="1200">
        <a:solidFill>
          <a:schemeClr val="tx1"/>
        </a:solidFill>
        <a:latin typeface="EYInterstate Light" panose="02000506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1525" y="742950"/>
            <a:ext cx="5251450" cy="3714750"/>
          </a:xfrm>
        </p:spPr>
      </p:sp>
      <p:sp>
        <p:nvSpPr>
          <p:cNvPr id="3" name="Notizenplatzhalter 2"/>
          <p:cNvSpPr>
            <a:spLocks noGrp="1"/>
          </p:cNvSpPr>
          <p:nvPr>
            <p:ph type="body" idx="1"/>
          </p:nvPr>
        </p:nvSpPr>
        <p:spPr/>
        <p:txBody>
          <a:bodyPr/>
          <a:lstStyle/>
          <a:p>
            <a:endParaRPr lang="de-DE" sz="1200" dirty="0"/>
          </a:p>
        </p:txBody>
      </p:sp>
    </p:spTree>
    <p:extLst>
      <p:ext uri="{BB962C8B-B14F-4D97-AF65-F5344CB8AC3E}">
        <p14:creationId xmlns:p14="http://schemas.microsoft.com/office/powerpoint/2010/main" val="87715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hyperlink" Target="http://brandingzone.ey.net/national/bzcontest.nsf/controldocview/BetterQuestions/$file/fullpage.html#firstPage"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hyperlink" Target="http://brandingzone.ey.net/national/bzcontest.nsf/controldocview/BetterQuestions/$file/fullpage.html#firstPage" TargetMode="Externa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wmf"/><Relationship Id="rId1" Type="http://schemas.openxmlformats.org/officeDocument/2006/relationships/slideMaster" Target="../slideMasters/slideMaster1.xml"/><Relationship Id="rId4" Type="http://schemas.openxmlformats.org/officeDocument/2006/relationships/hyperlink" Target="http://brandingzone.ey.net/national/bzcontest.nsf/controldocview/BetterQuestions/$file/fullpage.html#firstPage"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brandingzone.ey.net/national/bzcontest.nsf/controldocview/BetterQuestions/$file/fullpage.html#firstPage" TargetMode="External"/><Relationship Id="rId2" Type="http://schemas.openxmlformats.org/officeDocument/2006/relationships/image" Target="../media/image1.w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hyperlink" Target="http://brandingzone.ey.net/national/bzcontest.nsf/controldocview/BetterQuestions/$file/fullpage.html#firstPage" TargetMode="Externa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randingzone.ey.net/national/bzcontest.nsf/controldocview/BetterQuestions/$file/fullpage.html#firstPage" TargetMode="External"/><Relationship Id="rId2" Type="http://schemas.openxmlformats.org/officeDocument/2006/relationships/image" Target="../media/image4.w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532014" y="503977"/>
            <a:ext cx="5257029" cy="419465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US" sz="2053" noProof="0" dirty="0"/>
          </a:p>
        </p:txBody>
      </p:sp>
      <p:sp>
        <p:nvSpPr>
          <p:cNvPr id="3" name="Title 1">
            <a:extLst>
              <a:ext uri="{FF2B5EF4-FFF2-40B4-BE49-F238E27FC236}">
                <a16:creationId xmlns:a16="http://schemas.microsoft.com/office/drawing/2014/main" id="{C105A121-2DA3-4610-BC32-EBB7F8ABAFDE}"/>
              </a:ext>
            </a:extLst>
          </p:cNvPr>
          <p:cNvSpPr>
            <a:spLocks noGrp="1"/>
          </p:cNvSpPr>
          <p:nvPr>
            <p:ph type="ctrTitle" hasCustomPrompt="1"/>
          </p:nvPr>
        </p:nvSpPr>
        <p:spPr bwMode="gray">
          <a:xfrm>
            <a:off x="843234" y="1636180"/>
            <a:ext cx="4502673" cy="939926"/>
          </a:xfrm>
        </p:spPr>
        <p:txBody>
          <a:bodyPr/>
          <a:lstStyle>
            <a:lvl1pPr>
              <a:defRPr sz="3000" b="0">
                <a:solidFill>
                  <a:srgbClr val="404040"/>
                </a:solidFill>
                <a:latin typeface="EYInterstate Light" panose="02000506000000020004" pitchFamily="2" charset="0"/>
                <a:cs typeface="Arial" pitchFamily="34" charset="0"/>
              </a:defRPr>
            </a:lvl1pPr>
          </a:lstStyle>
          <a:p>
            <a:r>
              <a:rPr lang="en-US" noProof="0" dirty="0"/>
              <a:t>Title (EY Interstate Light 30 point)</a:t>
            </a:r>
          </a:p>
        </p:txBody>
      </p:sp>
      <p:sp>
        <p:nvSpPr>
          <p:cNvPr id="4"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bwMode="gray">
          <a:xfrm>
            <a:off x="843234" y="3035549"/>
            <a:ext cx="4502672" cy="1016917"/>
          </a:xfrm>
          <a:prstGeom prst="rect">
            <a:avLst/>
          </a:prstGeom>
        </p:spPr>
        <p:txBody>
          <a:bodyPr/>
          <a:lstStyle>
            <a:lvl1pPr marL="0" marR="0" indent="0" algn="l" defTabSz="914400" rtl="0" eaLnBrk="1" fontAlgn="auto" latinLnBrk="0" hangingPunct="1">
              <a:lnSpc>
                <a:spcPct val="100000"/>
              </a:lnSpc>
              <a:spcBef>
                <a:spcPts val="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600" noProof="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US" b="1" noProof="0" dirty="0"/>
              <a:t>XX Month 20XX </a:t>
            </a:r>
            <a:br>
              <a:rPr lang="en-US" b="1" noProof="0" dirty="0"/>
            </a:br>
            <a:r>
              <a:rPr lang="en-US" b="1" noProof="0" dirty="0"/>
              <a:t>(EY Interstate bold 16 point)</a:t>
            </a:r>
            <a:endParaRPr lang="en-US" sz="1600" noProof="0" dirty="0"/>
          </a:p>
        </p:txBody>
      </p:sp>
      <p:grpSp>
        <p:nvGrpSpPr>
          <p:cNvPr id="5" name="Group 4">
            <a:extLst>
              <a:ext uri="{FF2B5EF4-FFF2-40B4-BE49-F238E27FC236}">
                <a16:creationId xmlns:a16="http://schemas.microsoft.com/office/drawing/2014/main" id="{403A0AAB-2D99-480E-8BCB-0300B2E4CA72}"/>
              </a:ext>
            </a:extLst>
          </p:cNvPr>
          <p:cNvGrpSpPr>
            <a:grpSpLocks noChangeAspect="1"/>
          </p:cNvGrpSpPr>
          <p:nvPr userDrawn="1"/>
        </p:nvGrpSpPr>
        <p:grpSpPr bwMode="invGray">
          <a:xfrm>
            <a:off x="9015650" y="5886747"/>
            <a:ext cx="1154567" cy="1275696"/>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invGray">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7" name="Freeform 5">
              <a:extLst>
                <a:ext uri="{FF2B5EF4-FFF2-40B4-BE49-F238E27FC236}">
                  <a16:creationId xmlns:a16="http://schemas.microsoft.com/office/drawing/2014/main" id="{1954568E-D3F2-4EA1-8901-CBA2FF03DD2B}"/>
                </a:ext>
              </a:extLst>
            </p:cNvPr>
            <p:cNvSpPr>
              <a:spLocks/>
            </p:cNvSpPr>
            <p:nvPr userDrawn="1"/>
          </p:nvSpPr>
          <p:spPr bwMode="invGray">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8" name="Freeform 6">
              <a:extLst>
                <a:ext uri="{FF2B5EF4-FFF2-40B4-BE49-F238E27FC236}">
                  <a16:creationId xmlns:a16="http://schemas.microsoft.com/office/drawing/2014/main" id="{E19C9D94-B5B9-4323-A444-830007736625}"/>
                </a:ext>
              </a:extLst>
            </p:cNvPr>
            <p:cNvSpPr>
              <a:spLocks noEditPoints="1"/>
            </p:cNvSpPr>
            <p:nvPr userDrawn="1"/>
          </p:nvSpPr>
          <p:spPr bwMode="invGray">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grpSp>
    </p:spTree>
    <p:extLst>
      <p:ext uri="{BB962C8B-B14F-4D97-AF65-F5344CB8AC3E}">
        <p14:creationId xmlns:p14="http://schemas.microsoft.com/office/powerpoint/2010/main" val="24041622"/>
      </p:ext>
    </p:extLst>
  </p:cSld>
  <p:clrMapOvr>
    <a:masterClrMapping/>
  </p:clrMapOvr>
  <p:extLst>
    <p:ext uri="{DCECCB84-F9BA-43D5-87BE-67443E8EF086}">
      <p15:sldGuideLst xmlns:p15="http://schemas.microsoft.com/office/powerpoint/2012/main">
        <p15:guide id="1" orient="horz" pos="13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wo_columns_with_headings">
    <p:spTree>
      <p:nvGrpSpPr>
        <p:cNvPr id="1" name=""/>
        <p:cNvGrpSpPr/>
        <p:nvPr/>
      </p:nvGrpSpPr>
      <p:grpSpPr>
        <a:xfrm>
          <a:off x="0" y="0"/>
          <a:ext cx="0" cy="0"/>
          <a:chOff x="0" y="0"/>
          <a:chExt cx="0" cy="0"/>
        </a:xfrm>
      </p:grpSpPr>
      <p:sp>
        <p:nvSpPr>
          <p:cNvPr id="22" name="Text Placeholder 9"/>
          <p:cNvSpPr>
            <a:spLocks noGrp="1"/>
          </p:cNvSpPr>
          <p:nvPr>
            <p:ph type="body" sz="quarter" idx="12" hasCustomPrompt="1"/>
          </p:nvPr>
        </p:nvSpPr>
        <p:spPr>
          <a:xfrm>
            <a:off x="534591" y="1254346"/>
            <a:ext cx="4727129" cy="706363"/>
          </a:xfrm>
          <a:prstGeom prst="rect">
            <a:avLst/>
          </a:prstGeom>
        </p:spPr>
        <p:txBody>
          <a:bodyPr anchor="t" anchorCtr="0"/>
          <a:lstStyle>
            <a:lvl1pPr>
              <a:buNone/>
              <a:defRPr b="1">
                <a:solidFill>
                  <a:schemeClr val="bg1"/>
                </a:solidFill>
              </a:defRPr>
            </a:lvl1pPr>
          </a:lstStyle>
          <a:p>
            <a:pPr lvl="0"/>
            <a:r>
              <a:rPr lang="en-US" noProof="0" dirty="0"/>
              <a:t>Click to edit</a:t>
            </a:r>
          </a:p>
        </p:txBody>
      </p:sp>
      <p:sp>
        <p:nvSpPr>
          <p:cNvPr id="23" name="Text Placeholder 9"/>
          <p:cNvSpPr>
            <a:spLocks noGrp="1"/>
          </p:cNvSpPr>
          <p:nvPr>
            <p:ph type="body" sz="quarter" idx="13" hasCustomPrompt="1"/>
          </p:nvPr>
        </p:nvSpPr>
        <p:spPr>
          <a:xfrm>
            <a:off x="5433957" y="1254346"/>
            <a:ext cx="4727129" cy="706363"/>
          </a:xfrm>
          <a:prstGeom prst="rect">
            <a:avLst/>
          </a:prstGeom>
        </p:spPr>
        <p:txBody>
          <a:bodyPr anchor="t" anchorCtr="0"/>
          <a:lstStyle>
            <a:lvl1pPr>
              <a:buNone/>
              <a:defRPr b="1">
                <a:solidFill>
                  <a:schemeClr val="bg1"/>
                </a:solidFill>
              </a:defRPr>
            </a:lvl1pPr>
          </a:lstStyle>
          <a:p>
            <a:pPr lvl="0"/>
            <a:r>
              <a:rPr lang="en-US" noProof="0" dirty="0"/>
              <a:t>Click to edit</a:t>
            </a:r>
          </a:p>
        </p:txBody>
      </p:sp>
      <p:sp>
        <p:nvSpPr>
          <p:cNvPr id="24" name="Title 1"/>
          <p:cNvSpPr>
            <a:spLocks noGrp="1"/>
          </p:cNvSpPr>
          <p:nvPr>
            <p:ph type="title" hasCustomPrompt="1"/>
          </p:nvPr>
        </p:nvSpPr>
        <p:spPr>
          <a:xfrm>
            <a:off x="534591" y="324301"/>
            <a:ext cx="9622632" cy="651336"/>
          </a:xfrm>
          <a:prstGeom prst="rect">
            <a:avLst/>
          </a:prstGeom>
        </p:spPr>
        <p:txBody>
          <a:bodyPr/>
          <a:lstStyle>
            <a:lvl1pPr>
              <a:defRPr>
                <a:solidFill>
                  <a:schemeClr val="bg1"/>
                </a:solidFill>
              </a:defRPr>
            </a:lvl1pPr>
          </a:lstStyle>
          <a:p>
            <a:r>
              <a:rPr lang="en-US" noProof="0" dirty="0"/>
              <a:t>Click to edit Master title style</a:t>
            </a:r>
          </a:p>
        </p:txBody>
      </p:sp>
      <p:sp>
        <p:nvSpPr>
          <p:cNvPr id="25"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534591"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noProof="0" dirty="0">
              <a:solidFill>
                <a:schemeClr val="bg1"/>
              </a:solidFill>
            </a:endParaRPr>
          </a:p>
        </p:txBody>
      </p:sp>
      <p:sp>
        <p:nvSpPr>
          <p:cNvPr id="29" name="Content Placeholder 2"/>
          <p:cNvSpPr>
            <a:spLocks noGrp="1"/>
          </p:cNvSpPr>
          <p:nvPr>
            <p:ph sz="half" idx="1" hasCustomPrompt="1"/>
          </p:nvPr>
        </p:nvSpPr>
        <p:spPr>
          <a:xfrm>
            <a:off x="536984" y="2060713"/>
            <a:ext cx="4727128" cy="4658999"/>
          </a:xfrm>
          <a:prstGeom prst="rect">
            <a:avLst/>
          </a:prstGeo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600"/>
              </a:spcAft>
              <a:buClr>
                <a:srgbClr val="FFE600"/>
              </a:buClr>
              <a:buSzPct val="80000"/>
              <a:buFontTx/>
              <a:buNone/>
              <a:tabLst/>
              <a:defRPr lang="en-US" noProof="0" dirty="0" smtClean="0"/>
            </a:lvl1pPr>
            <a:lvl2pPr marL="236538" marR="0"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2pPr>
            <a:lvl3pPr marL="441325" marR="0"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lang="en-US" noProof="0" dirty="0" smtClean="0"/>
            </a:lvl3pPr>
            <a:lvl4pPr marL="685800"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4pPr>
            <a:lvl5pPr marL="906463"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a:lvl5pPr>
          </a:lstStyle>
          <a:p>
            <a:pPr marL="0" marR="0" lvl="0" indent="0" algn="l" defTabSz="914400" rtl="0" eaLnBrk="1" fontAlgn="auto" latinLnBrk="0" hangingPunct="1">
              <a:lnSpc>
                <a:spcPct val="100000"/>
              </a:lnSpc>
              <a:spcBef>
                <a:spcPts val="0"/>
              </a:spcBef>
              <a:spcAft>
                <a:spcPts val="600"/>
              </a:spcAft>
              <a:buClr>
                <a:srgbClr val="FFE600"/>
              </a:buClr>
              <a:buSzPct val="80000"/>
              <a:buFontTx/>
              <a:buNone/>
              <a:tabLst/>
              <a:defRPr/>
            </a:pPr>
            <a:r>
              <a:rPr kumimoji="0" lang="en-US" sz="20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rPr>
              <a:t>Edit Master text styles</a:t>
            </a:r>
          </a:p>
          <a:p>
            <a:pPr marL="236538" marR="0" lvl="1"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Second level</a:t>
            </a:r>
          </a:p>
          <a:p>
            <a:pPr marL="441325" marR="0" lvl="2"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a:pPr>
            <a:r>
              <a:rPr kumimoji="0" lang="en-US"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Third level</a:t>
            </a:r>
          </a:p>
          <a:p>
            <a:pPr marL="685800" marR="0" lvl="3"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rPr>
              <a:t>Fourth level</a:t>
            </a:r>
            <a:endParaRPr kumimoji="0" lang="en-US" sz="14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endParaRPr>
          </a:p>
        </p:txBody>
      </p:sp>
      <p:sp>
        <p:nvSpPr>
          <p:cNvPr id="30" name="Content Placeholder 3"/>
          <p:cNvSpPr>
            <a:spLocks noGrp="1"/>
          </p:cNvSpPr>
          <p:nvPr>
            <p:ph sz="half" idx="2" hasCustomPrompt="1"/>
          </p:nvPr>
        </p:nvSpPr>
        <p:spPr>
          <a:xfrm>
            <a:off x="5433957" y="2060713"/>
            <a:ext cx="4727128" cy="4658999"/>
          </a:xfrm>
          <a:prstGeom prst="rect">
            <a:avLst/>
          </a:prstGeo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600"/>
              </a:spcAft>
              <a:buClr>
                <a:srgbClr val="FFE600"/>
              </a:buClr>
              <a:buSzPct val="80000"/>
              <a:buFontTx/>
              <a:buNone/>
              <a:tabLst/>
              <a:defRPr lang="en-US" noProof="0" dirty="0" smtClean="0"/>
            </a:lvl1pPr>
            <a:lvl2pPr marL="236538" marR="0"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2pPr>
            <a:lvl3pPr marL="441325" marR="0"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lang="en-US" noProof="0" dirty="0" smtClean="0"/>
            </a:lvl3pPr>
            <a:lvl4pPr marL="685800"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4pPr>
            <a:lvl5pPr marL="906463"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a:lvl5pPr>
          </a:lstStyle>
          <a:p>
            <a:pPr marL="0" marR="0" lvl="0" indent="0" algn="l" defTabSz="914400" rtl="0" eaLnBrk="1" fontAlgn="auto" latinLnBrk="0" hangingPunct="1">
              <a:lnSpc>
                <a:spcPct val="100000"/>
              </a:lnSpc>
              <a:spcBef>
                <a:spcPts val="0"/>
              </a:spcBef>
              <a:spcAft>
                <a:spcPts val="600"/>
              </a:spcAft>
              <a:buClr>
                <a:srgbClr val="FFE600"/>
              </a:buClr>
              <a:buSzPct val="80000"/>
              <a:buFontTx/>
              <a:buNone/>
              <a:tabLst/>
              <a:defRPr/>
            </a:pPr>
            <a:r>
              <a:rPr kumimoji="0" lang="en-US" sz="20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rPr>
              <a:t>Edit Master text styles</a:t>
            </a:r>
          </a:p>
          <a:p>
            <a:pPr marL="236538" marR="0" lvl="1"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Second level</a:t>
            </a:r>
          </a:p>
          <a:p>
            <a:pPr marL="441325" marR="0" lvl="2"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a:pPr>
            <a:r>
              <a:rPr kumimoji="0" lang="en-US"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Third level</a:t>
            </a:r>
          </a:p>
          <a:p>
            <a:pPr marL="685800" marR="0" lvl="3"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rPr>
              <a:t>Fourth level</a:t>
            </a:r>
            <a:endParaRPr kumimoji="0" lang="en-US" sz="14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endParaRPr>
          </a:p>
        </p:txBody>
      </p:sp>
      <p:sp>
        <p:nvSpPr>
          <p:cNvPr id="31" name="Date Placeholder 4">
            <a:extLst>
              <a:ext uri="{FF2B5EF4-FFF2-40B4-BE49-F238E27FC236}">
                <a16:creationId xmlns:a16="http://schemas.microsoft.com/office/drawing/2014/main" id="{BFCA5F9A-0842-4BED-A447-9C3F6915DCDD}"/>
              </a:ext>
            </a:extLst>
          </p:cNvPr>
          <p:cNvSpPr>
            <a:spLocks noGrp="1"/>
          </p:cNvSpPr>
          <p:nvPr>
            <p:ph type="dt" sz="half" idx="14"/>
          </p:nvPr>
        </p:nvSpPr>
        <p:spPr>
          <a:xfrm>
            <a:off x="2327586" y="7183186"/>
            <a:ext cx="1392903" cy="198417"/>
          </a:xfrm>
        </p:spPr>
        <p:txBody>
          <a:bodyPr/>
          <a:lstStyle/>
          <a:p>
            <a:endParaRPr lang="en-US" noProof="0" dirty="0"/>
          </a:p>
        </p:txBody>
      </p:sp>
      <p:sp>
        <p:nvSpPr>
          <p:cNvPr id="32" name="Footer Placeholder 5">
            <a:extLst>
              <a:ext uri="{FF2B5EF4-FFF2-40B4-BE49-F238E27FC236}">
                <a16:creationId xmlns:a16="http://schemas.microsoft.com/office/drawing/2014/main" id="{1BE8AD82-A588-4EFB-A956-62AC671AB8A4}"/>
              </a:ext>
            </a:extLst>
          </p:cNvPr>
          <p:cNvSpPr>
            <a:spLocks noGrp="1"/>
          </p:cNvSpPr>
          <p:nvPr>
            <p:ph type="ftr" sz="quarter" idx="15"/>
          </p:nvPr>
        </p:nvSpPr>
        <p:spPr>
          <a:xfrm>
            <a:off x="3988595" y="7183186"/>
            <a:ext cx="3608487" cy="198417"/>
          </a:xfrm>
        </p:spPr>
        <p:txBody>
          <a:bodyPr/>
          <a:lstStyle/>
          <a:p>
            <a:r>
              <a:rPr lang="en-US" noProof="0"/>
              <a:t>EY | Building a better working world.</a:t>
            </a:r>
            <a:endParaRPr lang="en-US" noProof="0" dirty="0"/>
          </a:p>
        </p:txBody>
      </p:sp>
      <p:sp>
        <p:nvSpPr>
          <p:cNvPr id="11" name="Slide Number Placeholder 5">
            <a:extLst>
              <a:ext uri="{FF2B5EF4-FFF2-40B4-BE49-F238E27FC236}">
                <a16:creationId xmlns:a16="http://schemas.microsoft.com/office/drawing/2014/main" id="{FE443BE0-C54B-4AF6-B7C6-6178EA05BF79}"/>
              </a:ext>
            </a:extLst>
          </p:cNvPr>
          <p:cNvSpPr>
            <a:spLocks noGrp="1"/>
          </p:cNvSpPr>
          <p:nvPr>
            <p:ph type="sldNum" sz="quarter" idx="4"/>
          </p:nvPr>
        </p:nvSpPr>
        <p:spPr bwMode="auto">
          <a:xfrm>
            <a:off x="534592" y="7183186"/>
            <a:ext cx="775304" cy="198417"/>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2561902831"/>
      </p:ext>
    </p:extLst>
  </p:cSld>
  <p:clrMapOvr>
    <a:masterClrMapping/>
  </p:clrMapOvr>
  <p:extLst>
    <p:ext uri="{DCECCB84-F9BA-43D5-87BE-67443E8EF086}">
      <p15:sldGuideLst xmlns:p15="http://schemas.microsoft.com/office/powerpoint/2012/main">
        <p15:guide id="1" pos="3413" userDrawn="1">
          <p15:clr>
            <a:srgbClr val="FBAE40"/>
          </p15:clr>
        </p15:guide>
        <p15:guide id="2" pos="332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ivider_1">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en-US" noProof="0" dirty="0"/>
          </a:p>
        </p:txBody>
      </p:sp>
      <p:sp>
        <p:nvSpPr>
          <p:cNvPr id="4" name="Fußzeilenplatzhalter 3"/>
          <p:cNvSpPr>
            <a:spLocks noGrp="1"/>
          </p:cNvSpPr>
          <p:nvPr>
            <p:ph type="ftr" sz="quarter" idx="11"/>
          </p:nvPr>
        </p:nvSpPr>
        <p:spPr/>
        <p:txBody>
          <a:bodyPr/>
          <a:lstStyle/>
          <a:p>
            <a:r>
              <a:rPr lang="en-US" noProof="0"/>
              <a:t>EY | Building a better working world.</a:t>
            </a:r>
            <a:endParaRPr lang="en-US" noProof="0" dirty="0"/>
          </a:p>
        </p:txBody>
      </p:sp>
      <p:sp>
        <p:nvSpPr>
          <p:cNvPr id="6" name="Picture Placeholder 14">
            <a:extLst>
              <a:ext uri="{FF2B5EF4-FFF2-40B4-BE49-F238E27FC236}">
                <a16:creationId xmlns:a16="http://schemas.microsoft.com/office/drawing/2014/main" id="{628F8CDB-776D-4811-AE2C-217236ECDECA}"/>
              </a:ext>
            </a:extLst>
          </p:cNvPr>
          <p:cNvSpPr>
            <a:spLocks noGrp="1"/>
          </p:cNvSpPr>
          <p:nvPr>
            <p:ph type="pic" sz="quarter" idx="13" hasCustomPrompt="1"/>
          </p:nvPr>
        </p:nvSpPr>
        <p:spPr>
          <a:xfrm>
            <a:off x="5458103" y="0"/>
            <a:ext cx="5233710" cy="7559675"/>
          </a:xfrm>
          <a:prstGeom prst="rect">
            <a:avLst/>
          </a:prstGeom>
        </p:spPr>
        <p:txBody>
          <a:bodyPr/>
          <a:lstStyle>
            <a:lvl1pPr marL="0" indent="0">
              <a:buFontTx/>
              <a:buNone/>
              <a:defRPr/>
            </a:lvl1pPr>
          </a:lstStyle>
          <a:p>
            <a:r>
              <a:rPr lang="en-US" noProof="0" dirty="0"/>
              <a:t>Click icon to add picture</a:t>
            </a:r>
          </a:p>
        </p:txBody>
      </p:sp>
      <p:sp>
        <p:nvSpPr>
          <p:cNvPr id="7" name="Text Placeholder 4">
            <a:extLst>
              <a:ext uri="{FF2B5EF4-FFF2-40B4-BE49-F238E27FC236}">
                <a16:creationId xmlns:a16="http://schemas.microsoft.com/office/drawing/2014/main" id="{626E96BA-E9E4-496B-8CA5-6DA27B8AD7E4}"/>
              </a:ext>
            </a:extLst>
          </p:cNvPr>
          <p:cNvSpPr>
            <a:spLocks noGrp="1"/>
          </p:cNvSpPr>
          <p:nvPr>
            <p:ph type="body" sz="quarter" idx="14" hasCustomPrompt="1"/>
          </p:nvPr>
        </p:nvSpPr>
        <p:spPr>
          <a:xfrm>
            <a:off x="534592" y="1241425"/>
            <a:ext cx="3977506" cy="1163723"/>
          </a:xfrm>
          <a:prstGeom prst="rect">
            <a:avLst/>
          </a:prstGeom>
        </p:spPr>
        <p:txBody>
          <a:bodyPr/>
          <a:lstStyle>
            <a:lvl1pPr marL="0" indent="0">
              <a:spcBef>
                <a:spcPts val="0"/>
              </a:spcBef>
              <a:buNone/>
              <a:defRPr sz="3000"/>
            </a:lvl1pPr>
          </a:lstStyle>
          <a:p>
            <a:pPr lvl="0"/>
            <a:r>
              <a:rPr lang="en-US" noProof="0" dirty="0"/>
              <a:t>Chapter Title</a:t>
            </a:r>
          </a:p>
          <a:p>
            <a:pPr lvl="0"/>
            <a:r>
              <a:rPr lang="en-US" noProof="0" dirty="0"/>
              <a:t>EY Interstate Light</a:t>
            </a:r>
          </a:p>
        </p:txBody>
      </p:sp>
      <p:sp>
        <p:nvSpPr>
          <p:cNvPr id="8" name="Text Placeholder 4">
            <a:extLst>
              <a:ext uri="{FF2B5EF4-FFF2-40B4-BE49-F238E27FC236}">
                <a16:creationId xmlns:a16="http://schemas.microsoft.com/office/drawing/2014/main" id="{1173C8A3-BA2F-497B-A214-45B02D73AF20}"/>
              </a:ext>
            </a:extLst>
          </p:cNvPr>
          <p:cNvSpPr>
            <a:spLocks noGrp="1"/>
          </p:cNvSpPr>
          <p:nvPr>
            <p:ph type="body" sz="quarter" idx="15" hasCustomPrompt="1"/>
          </p:nvPr>
        </p:nvSpPr>
        <p:spPr>
          <a:xfrm>
            <a:off x="534592" y="2632151"/>
            <a:ext cx="3977506" cy="1163723"/>
          </a:xfrm>
          <a:prstGeom prst="rect">
            <a:avLst/>
          </a:prstGeom>
        </p:spPr>
        <p:txBody>
          <a:bodyPr/>
          <a:lstStyle>
            <a:lvl1pPr marL="0" indent="0">
              <a:spcBef>
                <a:spcPts val="0"/>
              </a:spcBef>
              <a:buNone/>
              <a:defRPr sz="1400"/>
            </a:lvl1pPr>
          </a:lstStyle>
          <a:p>
            <a:pPr lvl="0"/>
            <a:r>
              <a:rPr lang="en-US" noProof="0" dirty="0"/>
              <a:t>Click to edit</a:t>
            </a:r>
          </a:p>
        </p:txBody>
      </p:sp>
      <p:sp>
        <p:nvSpPr>
          <p:cNvPr id="9" name="Slide Number Placeholder 5">
            <a:extLst>
              <a:ext uri="{FF2B5EF4-FFF2-40B4-BE49-F238E27FC236}">
                <a16:creationId xmlns:a16="http://schemas.microsoft.com/office/drawing/2014/main" id="{B03DA32E-2185-4AF9-91E9-96032C55ADB8}"/>
              </a:ext>
            </a:extLst>
          </p:cNvPr>
          <p:cNvSpPr>
            <a:spLocks noGrp="1"/>
          </p:cNvSpPr>
          <p:nvPr>
            <p:ph type="sldNum" sz="quarter" idx="4"/>
          </p:nvPr>
        </p:nvSpPr>
        <p:spPr bwMode="auto">
          <a:xfrm>
            <a:off x="534592" y="7183186"/>
            <a:ext cx="775304" cy="198417"/>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195612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extLst>
    <p:ext uri="{DCECCB84-F9BA-43D5-87BE-67443E8EF086}">
      <p15:sldGuideLst xmlns:p15="http://schemas.microsoft.com/office/powerpoint/2012/main">
        <p15:guide id="1" orient="horz" pos="135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Blank_with_footer">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en-US" noProof="0" dirty="0"/>
          </a:p>
        </p:txBody>
      </p:sp>
      <p:sp>
        <p:nvSpPr>
          <p:cNvPr id="4" name="Fußzeilenplatzhalter 3"/>
          <p:cNvSpPr>
            <a:spLocks noGrp="1"/>
          </p:cNvSpPr>
          <p:nvPr>
            <p:ph type="ftr" sz="quarter" idx="11"/>
          </p:nvPr>
        </p:nvSpPr>
        <p:spPr/>
        <p:txBody>
          <a:bodyPr/>
          <a:lstStyle/>
          <a:p>
            <a:r>
              <a:rPr lang="en-US" noProof="0"/>
              <a:t>EY | Building a better working world.</a:t>
            </a:r>
            <a:endParaRPr lang="en-US" noProof="0" dirty="0"/>
          </a:p>
        </p:txBody>
      </p:sp>
      <p:sp>
        <p:nvSpPr>
          <p:cNvPr id="6" name="Picture Placeholder 19">
            <a:extLst>
              <a:ext uri="{FF2B5EF4-FFF2-40B4-BE49-F238E27FC236}">
                <a16:creationId xmlns:a16="http://schemas.microsoft.com/office/drawing/2014/main" id="{70E81591-07D5-438D-AAD4-4B9A889F4483}"/>
              </a:ext>
            </a:extLst>
          </p:cNvPr>
          <p:cNvSpPr>
            <a:spLocks noGrp="1"/>
          </p:cNvSpPr>
          <p:nvPr>
            <p:ph type="pic" sz="quarter" idx="16" hasCustomPrompt="1"/>
          </p:nvPr>
        </p:nvSpPr>
        <p:spPr>
          <a:xfrm>
            <a:off x="526172" y="5011799"/>
            <a:ext cx="540000" cy="540000"/>
          </a:xfrm>
          <a:prstGeom prst="ellipse">
            <a:avLst/>
          </a:prstGeom>
        </p:spPr>
        <p:txBody>
          <a:bodyPr anchor="ctr"/>
          <a:lstStyle>
            <a:lvl1pPr marL="0" indent="0" algn="ctr">
              <a:buNone/>
              <a:defRPr sz="675">
                <a:solidFill>
                  <a:schemeClr val="bg1"/>
                </a:solidFill>
              </a:defRPr>
            </a:lvl1pPr>
          </a:lstStyle>
          <a:p>
            <a:r>
              <a:rPr lang="en-US" noProof="0" dirty="0"/>
              <a:t>Click icon to add picture</a:t>
            </a:r>
          </a:p>
        </p:txBody>
      </p:sp>
      <p:sp>
        <p:nvSpPr>
          <p:cNvPr id="7" name="Slide Number Placeholder 5">
            <a:extLst>
              <a:ext uri="{FF2B5EF4-FFF2-40B4-BE49-F238E27FC236}">
                <a16:creationId xmlns:a16="http://schemas.microsoft.com/office/drawing/2014/main" id="{AB4F16BA-77FC-4A3C-A110-DB0B00AE71A3}"/>
              </a:ext>
            </a:extLst>
          </p:cNvPr>
          <p:cNvSpPr>
            <a:spLocks noGrp="1"/>
          </p:cNvSpPr>
          <p:nvPr>
            <p:ph type="sldNum" sz="quarter" idx="4"/>
          </p:nvPr>
        </p:nvSpPr>
        <p:spPr bwMode="auto">
          <a:xfrm>
            <a:off x="534592" y="7183186"/>
            <a:ext cx="775304" cy="198417"/>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3370454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Video_full_screen">
    <p:spTree>
      <p:nvGrpSpPr>
        <p:cNvPr id="1" name=""/>
        <p:cNvGrpSpPr/>
        <p:nvPr/>
      </p:nvGrpSpPr>
      <p:grpSpPr>
        <a:xfrm>
          <a:off x="0" y="0"/>
          <a:ext cx="0" cy="0"/>
          <a:chOff x="0" y="0"/>
          <a:chExt cx="0" cy="0"/>
        </a:xfrm>
      </p:grpSpPr>
      <p:sp>
        <p:nvSpPr>
          <p:cNvPr id="10"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0691813" cy="7559675"/>
          </a:xfrm>
          <a:prstGeom prst="rect">
            <a:avLst/>
          </a:prstGeom>
        </p:spPr>
        <p:txBody>
          <a:bodyPr anchor="ctr"/>
          <a:lstStyle>
            <a:lvl1pPr marL="0" indent="0" algn="ctr">
              <a:buNone/>
              <a:defRPr/>
            </a:lvl1pPr>
          </a:lstStyle>
          <a:p>
            <a:r>
              <a:rPr lang="en-IN" dirty="0"/>
              <a:t>Video</a:t>
            </a:r>
          </a:p>
        </p:txBody>
      </p:sp>
      <p:sp>
        <p:nvSpPr>
          <p:cNvPr id="11" name="Date Placeholder 1">
            <a:extLst>
              <a:ext uri="{FF2B5EF4-FFF2-40B4-BE49-F238E27FC236}">
                <a16:creationId xmlns:a16="http://schemas.microsoft.com/office/drawing/2014/main" id="{4E480A10-F3A8-4482-9A96-E4A2985059D6}"/>
              </a:ext>
            </a:extLst>
          </p:cNvPr>
          <p:cNvSpPr>
            <a:spLocks noGrp="1"/>
          </p:cNvSpPr>
          <p:nvPr>
            <p:ph type="dt" sz="half" idx="11"/>
          </p:nvPr>
        </p:nvSpPr>
        <p:spPr>
          <a:xfrm>
            <a:off x="2327586" y="7183186"/>
            <a:ext cx="1392903" cy="198417"/>
          </a:xfrm>
        </p:spPr>
        <p:txBody>
          <a:bodyPr/>
          <a:lstStyle/>
          <a:p>
            <a:endParaRPr lang="en-IN" dirty="0"/>
          </a:p>
        </p:txBody>
      </p:sp>
      <p:sp>
        <p:nvSpPr>
          <p:cNvPr id="12" name="Footer Placeholder 3">
            <a:extLst>
              <a:ext uri="{FF2B5EF4-FFF2-40B4-BE49-F238E27FC236}">
                <a16:creationId xmlns:a16="http://schemas.microsoft.com/office/drawing/2014/main" id="{8D942338-84D5-44C7-ADEC-04C9C56CF23A}"/>
              </a:ext>
            </a:extLst>
          </p:cNvPr>
          <p:cNvSpPr>
            <a:spLocks noGrp="1"/>
          </p:cNvSpPr>
          <p:nvPr>
            <p:ph type="ftr" sz="quarter" idx="12"/>
          </p:nvPr>
        </p:nvSpPr>
        <p:spPr>
          <a:xfrm>
            <a:off x="3988595" y="7183186"/>
            <a:ext cx="3608487" cy="198417"/>
          </a:xfrm>
        </p:spPr>
        <p:txBody>
          <a:bodyPr/>
          <a:lstStyle/>
          <a:p>
            <a:r>
              <a:rPr lang="en-US"/>
              <a:t>EY | Building a better working world.</a:t>
            </a:r>
            <a:endParaRPr lang="en-IN" dirty="0"/>
          </a:p>
        </p:txBody>
      </p:sp>
      <p:sp>
        <p:nvSpPr>
          <p:cNvPr id="13" name="Slide Number Placeholder 4">
            <a:extLst>
              <a:ext uri="{FF2B5EF4-FFF2-40B4-BE49-F238E27FC236}">
                <a16:creationId xmlns:a16="http://schemas.microsoft.com/office/drawing/2014/main" id="{4FAC4917-7B6B-475D-AAE6-8F714438F257}"/>
              </a:ext>
            </a:extLst>
          </p:cNvPr>
          <p:cNvSpPr>
            <a:spLocks noGrp="1"/>
          </p:cNvSpPr>
          <p:nvPr>
            <p:ph type="sldNum" sz="quarter" idx="13"/>
          </p:nvPr>
        </p:nvSpPr>
        <p:spPr>
          <a:xfrm>
            <a:off x="534592" y="7183186"/>
            <a:ext cx="775304" cy="198417"/>
          </a:xfrm>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5_Cover_approved_question_tall">
    <p:spTree>
      <p:nvGrpSpPr>
        <p:cNvPr id="1" name=""/>
        <p:cNvGrpSpPr/>
        <p:nvPr/>
      </p:nvGrpSpPr>
      <p:grpSpPr>
        <a:xfrm>
          <a:off x="0" y="0"/>
          <a:ext cx="0" cy="0"/>
          <a:chOff x="0" y="0"/>
          <a:chExt cx="0" cy="0"/>
        </a:xfrm>
      </p:grpSpPr>
      <p:pic>
        <p:nvPicPr>
          <p:cNvPr id="86" name="Picture 118">
            <a:extLst>
              <a:ext uri="{FF2B5EF4-FFF2-40B4-BE49-F238E27FC236}">
                <a16:creationId xmlns:a16="http://schemas.microsoft.com/office/drawing/2014/main" id="{EAA736A0-D2E9-4CA1-BF9F-5E33CF39B8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4408" y="503978"/>
            <a:ext cx="5442132" cy="4333089"/>
          </a:xfrm>
          <a:prstGeom prst="rect">
            <a:avLst/>
          </a:prstGeom>
        </p:spPr>
      </p:pic>
      <p:grpSp>
        <p:nvGrpSpPr>
          <p:cNvPr id="87" name="Group 4">
            <a:extLst>
              <a:ext uri="{FF2B5EF4-FFF2-40B4-BE49-F238E27FC236}">
                <a16:creationId xmlns:a16="http://schemas.microsoft.com/office/drawing/2014/main" id="{A159D8C9-C19B-4DF7-9C5A-22EDB8A5FB96}"/>
              </a:ext>
            </a:extLst>
          </p:cNvPr>
          <p:cNvGrpSpPr>
            <a:grpSpLocks noChangeAspect="1"/>
          </p:cNvGrpSpPr>
          <p:nvPr userDrawn="1"/>
        </p:nvGrpSpPr>
        <p:grpSpPr bwMode="invGray">
          <a:xfrm>
            <a:off x="9015650" y="5886747"/>
            <a:ext cx="1154567" cy="1275696"/>
            <a:chOff x="4857" y="3364"/>
            <a:chExt cx="622" cy="729"/>
          </a:xfrm>
        </p:grpSpPr>
        <p:sp>
          <p:nvSpPr>
            <p:cNvPr id="88" name="AutoShape 3">
              <a:extLst>
                <a:ext uri="{FF2B5EF4-FFF2-40B4-BE49-F238E27FC236}">
                  <a16:creationId xmlns:a16="http://schemas.microsoft.com/office/drawing/2014/main" id="{D95FB310-FD8D-4315-8C3A-8966DC1515AB}"/>
                </a:ext>
              </a:extLst>
            </p:cNvPr>
            <p:cNvSpPr>
              <a:spLocks noChangeAspect="1" noChangeArrowheads="1" noTextEdit="1"/>
            </p:cNvSpPr>
            <p:nvPr userDrawn="1"/>
          </p:nvSpPr>
          <p:spPr bwMode="invGray">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89" name="Freeform 5">
              <a:extLst>
                <a:ext uri="{FF2B5EF4-FFF2-40B4-BE49-F238E27FC236}">
                  <a16:creationId xmlns:a16="http://schemas.microsoft.com/office/drawing/2014/main" id="{B0F72F2B-2B88-4D56-A5C3-5C83787BA011}"/>
                </a:ext>
              </a:extLst>
            </p:cNvPr>
            <p:cNvSpPr>
              <a:spLocks/>
            </p:cNvSpPr>
            <p:nvPr userDrawn="1"/>
          </p:nvSpPr>
          <p:spPr bwMode="invGray">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90" name="Freeform 6">
              <a:extLst>
                <a:ext uri="{FF2B5EF4-FFF2-40B4-BE49-F238E27FC236}">
                  <a16:creationId xmlns:a16="http://schemas.microsoft.com/office/drawing/2014/main" id="{900DB62A-8F2A-4742-9C40-2FC7AA18235B}"/>
                </a:ext>
              </a:extLst>
            </p:cNvPr>
            <p:cNvSpPr>
              <a:spLocks noEditPoints="1"/>
            </p:cNvSpPr>
            <p:nvPr userDrawn="1"/>
          </p:nvSpPr>
          <p:spPr bwMode="invGray">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grpSp>
      <p:sp>
        <p:nvSpPr>
          <p:cNvPr id="91" name="Subtitle 2">
            <a:extLst>
              <a:ext uri="{FF2B5EF4-FFF2-40B4-BE49-F238E27FC236}">
                <a16:creationId xmlns:a16="http://schemas.microsoft.com/office/drawing/2014/main" id="{DE813F69-7E98-49B9-A563-B5D224235BE1}"/>
              </a:ext>
            </a:extLst>
          </p:cNvPr>
          <p:cNvSpPr>
            <a:spLocks noGrp="1"/>
          </p:cNvSpPr>
          <p:nvPr>
            <p:ph type="subTitle" idx="1" hasCustomPrompt="1"/>
          </p:nvPr>
        </p:nvSpPr>
        <p:spPr>
          <a:xfrm>
            <a:off x="1028353" y="3114714"/>
            <a:ext cx="4224212" cy="711811"/>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92" name="Title 1">
            <a:extLst>
              <a:ext uri="{FF2B5EF4-FFF2-40B4-BE49-F238E27FC236}">
                <a16:creationId xmlns:a16="http://schemas.microsoft.com/office/drawing/2014/main" id="{6135F81D-3120-4669-8305-5AB7CAA05048}"/>
              </a:ext>
            </a:extLst>
          </p:cNvPr>
          <p:cNvSpPr>
            <a:spLocks noGrp="1"/>
          </p:cNvSpPr>
          <p:nvPr>
            <p:ph type="ctrTitle" hasCustomPrompt="1"/>
          </p:nvPr>
        </p:nvSpPr>
        <p:spPr>
          <a:xfrm>
            <a:off x="1028353" y="2044977"/>
            <a:ext cx="4224212" cy="948432"/>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noProof="0" dirty="0"/>
              <a:t>Click to edit Master title style</a:t>
            </a:r>
          </a:p>
        </p:txBody>
      </p:sp>
      <p:pic>
        <p:nvPicPr>
          <p:cNvPr id="93"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24407" y="6519660"/>
            <a:ext cx="4419844" cy="682057"/>
          </a:xfrm>
          <a:prstGeom prst="rect">
            <a:avLst/>
          </a:prstGeom>
        </p:spPr>
      </p:pic>
      <p:sp>
        <p:nvSpPr>
          <p:cNvPr id="94" name="Rectangle 9">
            <a:extLst>
              <a:ext uri="{FF2B5EF4-FFF2-40B4-BE49-F238E27FC236}">
                <a16:creationId xmlns:a16="http://schemas.microsoft.com/office/drawing/2014/main" id="{F314F876-941A-40CD-B64C-56E5901EC54D}"/>
              </a:ext>
            </a:extLst>
          </p:cNvPr>
          <p:cNvSpPr/>
          <p:nvPr userDrawn="1"/>
        </p:nvSpPr>
        <p:spPr>
          <a:xfrm>
            <a:off x="-2121694" y="20637"/>
            <a:ext cx="2002515" cy="2311400"/>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53972" tIns="53972" rIns="53972" bIns="53972" rtlCol="0" anchor="t" anchorCtr="0"/>
          <a:lstStyle/>
          <a:p>
            <a:pPr>
              <a:spcAft>
                <a:spcPts val="0"/>
              </a:spcAft>
            </a:pPr>
            <a:r>
              <a:rPr lang="en-US" sz="1200" b="1" dirty="0">
                <a:solidFill>
                  <a:srgbClr val="000000"/>
                </a:solidFill>
                <a:latin typeface="EYInterstate Light" panose="02000506000000020004" pitchFamily="2" charset="0"/>
              </a:rPr>
              <a:t>INSTRUCTIONS:</a:t>
            </a:r>
            <a:br>
              <a:rPr lang="en-US" sz="1200" b="1" dirty="0">
                <a:solidFill>
                  <a:srgbClr val="000000"/>
                </a:solidFill>
                <a:latin typeface="EYInterstate Light" panose="02000506000000020004" pitchFamily="2" charset="0"/>
              </a:rPr>
            </a:br>
            <a:r>
              <a:rPr lang="en-US" sz="1200" dirty="0">
                <a:solidFill>
                  <a:srgbClr val="000000"/>
                </a:solidFill>
              </a:rPr>
              <a:t>In order to use this frame cover template, </a:t>
            </a:r>
            <a:br>
              <a:rPr lang="en-US" sz="1200" dirty="0">
                <a:solidFill>
                  <a:srgbClr val="000000"/>
                </a:solidFill>
              </a:rPr>
            </a:br>
            <a:r>
              <a:rPr lang="en-US" sz="1200" dirty="0">
                <a:solidFill>
                  <a:srgbClr val="000000"/>
                </a:solidFill>
              </a:rPr>
              <a:t>an approved EY better question is required. See </a:t>
            </a:r>
            <a:r>
              <a:rPr lang="en-US" sz="1200" u="sng" dirty="0">
                <a:solidFill>
                  <a:srgbClr val="0563C1"/>
                </a:solidFill>
                <a:ea typeface="Calibri" panose="020F0502020204030204" pitchFamily="34" charset="0"/>
                <a:hlinkClick r:id="rId4"/>
              </a:rPr>
              <a:t>http://brandingzone.ey.net/national/bzcontest.nsf/controldocview/BetterQuestions/$file/fullpage.html#firstPage</a:t>
            </a:r>
            <a:r>
              <a:rPr lang="en-US" sz="1200" dirty="0">
                <a:ea typeface="Calibri" panose="020F0502020204030204" pitchFamily="34" charset="0"/>
              </a:rPr>
              <a:t> </a:t>
            </a:r>
            <a:r>
              <a:rPr lang="en-US" sz="1200" dirty="0">
                <a:solidFill>
                  <a:srgbClr val="000000"/>
                </a:solidFill>
              </a:rPr>
              <a:t>for information on how to formulate better questions.</a:t>
            </a:r>
            <a:endParaRPr lang="de-DE" sz="1200" dirty="0">
              <a:solidFill>
                <a:srgbClr val="000000"/>
              </a:solidFill>
            </a:endParaRPr>
          </a:p>
        </p:txBody>
      </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15:guide id="1" pos="646" userDrawn="1">
          <p15:clr>
            <a:srgbClr val="FBAE40"/>
          </p15:clr>
        </p15:guide>
        <p15:guide id="2" orient="horz" pos="1275" userDrawn="1">
          <p15:clr>
            <a:srgbClr val="FBAE40"/>
          </p15:clr>
        </p15:guide>
        <p15:guide id="3" orient="horz" pos="195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5_Cover_approved_question_tall_2">
    <p:spTree>
      <p:nvGrpSpPr>
        <p:cNvPr id="1" name=""/>
        <p:cNvGrpSpPr/>
        <p:nvPr/>
      </p:nvGrpSpPr>
      <p:grpSpPr>
        <a:xfrm>
          <a:off x="0" y="0"/>
          <a:ext cx="0" cy="0"/>
          <a:chOff x="0" y="0"/>
          <a:chExt cx="0" cy="0"/>
        </a:xfrm>
      </p:grpSpPr>
      <p:pic>
        <p:nvPicPr>
          <p:cNvPr id="97" name="Picture 145">
            <a:extLst>
              <a:ext uri="{FF2B5EF4-FFF2-40B4-BE49-F238E27FC236}">
                <a16:creationId xmlns:a16="http://schemas.microsoft.com/office/drawing/2014/main" id="{7FDAC7B4-6A01-49C4-9730-BF8572B139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
            <a:ext cx="10691813" cy="7559676"/>
          </a:xfrm>
          <a:prstGeom prst="rect">
            <a:avLst/>
          </a:prstGeom>
        </p:spPr>
      </p:pic>
      <p:pic>
        <p:nvPicPr>
          <p:cNvPr id="98" name="Picture 118">
            <a:extLst>
              <a:ext uri="{FF2B5EF4-FFF2-40B4-BE49-F238E27FC236}">
                <a16:creationId xmlns:a16="http://schemas.microsoft.com/office/drawing/2014/main" id="{EAA736A0-D2E9-4CA1-BF9F-5E33CF39B8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408" y="503978"/>
            <a:ext cx="5442132" cy="4333089"/>
          </a:xfrm>
          <a:prstGeom prst="rect">
            <a:avLst/>
          </a:prstGeom>
        </p:spPr>
      </p:pic>
      <p:grpSp>
        <p:nvGrpSpPr>
          <p:cNvPr id="99" name="Group 4">
            <a:extLst>
              <a:ext uri="{FF2B5EF4-FFF2-40B4-BE49-F238E27FC236}">
                <a16:creationId xmlns:a16="http://schemas.microsoft.com/office/drawing/2014/main" id="{A159D8C9-C19B-4DF7-9C5A-22EDB8A5FB96}"/>
              </a:ext>
            </a:extLst>
          </p:cNvPr>
          <p:cNvGrpSpPr>
            <a:grpSpLocks noChangeAspect="1"/>
          </p:cNvGrpSpPr>
          <p:nvPr userDrawn="1"/>
        </p:nvGrpSpPr>
        <p:grpSpPr bwMode="auto">
          <a:xfrm>
            <a:off x="9015650" y="5886747"/>
            <a:ext cx="1154567" cy="1275696"/>
            <a:chOff x="4857" y="3364"/>
            <a:chExt cx="622" cy="729"/>
          </a:xfrm>
        </p:grpSpPr>
        <p:sp>
          <p:nvSpPr>
            <p:cNvPr id="100" name="AutoShape 3">
              <a:extLst>
                <a:ext uri="{FF2B5EF4-FFF2-40B4-BE49-F238E27FC236}">
                  <a16:creationId xmlns:a16="http://schemas.microsoft.com/office/drawing/2014/main" id="{D95FB310-FD8D-4315-8C3A-8966DC1515AB}"/>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101" name="Freeform 5">
              <a:extLst>
                <a:ext uri="{FF2B5EF4-FFF2-40B4-BE49-F238E27FC236}">
                  <a16:creationId xmlns:a16="http://schemas.microsoft.com/office/drawing/2014/main" id="{B0F72F2B-2B88-4D56-A5C3-5C83787BA011}"/>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102" name="Freeform 6">
              <a:extLst>
                <a:ext uri="{FF2B5EF4-FFF2-40B4-BE49-F238E27FC236}">
                  <a16:creationId xmlns:a16="http://schemas.microsoft.com/office/drawing/2014/main" id="{900DB62A-8F2A-4742-9C40-2FC7AA18235B}"/>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grpSp>
      <p:sp>
        <p:nvSpPr>
          <p:cNvPr id="103" name="Subtitle 2">
            <a:extLst>
              <a:ext uri="{FF2B5EF4-FFF2-40B4-BE49-F238E27FC236}">
                <a16:creationId xmlns:a16="http://schemas.microsoft.com/office/drawing/2014/main" id="{DE813F69-7E98-49B9-A563-B5D224235BE1}"/>
              </a:ext>
            </a:extLst>
          </p:cNvPr>
          <p:cNvSpPr>
            <a:spLocks noGrp="1"/>
          </p:cNvSpPr>
          <p:nvPr>
            <p:ph type="subTitle" idx="1" hasCustomPrompt="1"/>
          </p:nvPr>
        </p:nvSpPr>
        <p:spPr bwMode="gray">
          <a:xfrm>
            <a:off x="1028353" y="3114714"/>
            <a:ext cx="4224212" cy="711811"/>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104" name="Title 1">
            <a:extLst>
              <a:ext uri="{FF2B5EF4-FFF2-40B4-BE49-F238E27FC236}">
                <a16:creationId xmlns:a16="http://schemas.microsoft.com/office/drawing/2014/main" id="{6135F81D-3120-4669-8305-5AB7CAA05048}"/>
              </a:ext>
            </a:extLst>
          </p:cNvPr>
          <p:cNvSpPr>
            <a:spLocks noGrp="1"/>
          </p:cNvSpPr>
          <p:nvPr>
            <p:ph type="ctrTitle" hasCustomPrompt="1"/>
          </p:nvPr>
        </p:nvSpPr>
        <p:spPr bwMode="gray">
          <a:xfrm>
            <a:off x="1028353" y="2044977"/>
            <a:ext cx="4224212" cy="948432"/>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noProof="0" dirty="0"/>
              <a:t>Click to edit Master title style</a:t>
            </a:r>
          </a:p>
        </p:txBody>
      </p:sp>
      <p:pic>
        <p:nvPicPr>
          <p:cNvPr id="105"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4407" y="6519660"/>
            <a:ext cx="4419844" cy="682057"/>
          </a:xfrm>
          <a:prstGeom prst="rect">
            <a:avLst/>
          </a:prstGeom>
        </p:spPr>
      </p:pic>
      <p:sp>
        <p:nvSpPr>
          <p:cNvPr id="106" name="Rectangle 9">
            <a:extLst>
              <a:ext uri="{FF2B5EF4-FFF2-40B4-BE49-F238E27FC236}">
                <a16:creationId xmlns:a16="http://schemas.microsoft.com/office/drawing/2014/main" id="{F314F876-941A-40CD-B64C-56E5901EC54D}"/>
              </a:ext>
            </a:extLst>
          </p:cNvPr>
          <p:cNvSpPr/>
          <p:nvPr userDrawn="1"/>
        </p:nvSpPr>
        <p:spPr>
          <a:xfrm>
            <a:off x="-2121694" y="20637"/>
            <a:ext cx="2002515" cy="2311400"/>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53972" tIns="53972" rIns="53972" bIns="53972" rtlCol="0" anchor="t" anchorCtr="0"/>
          <a:lstStyle/>
          <a:p>
            <a:pPr>
              <a:spcAft>
                <a:spcPts val="0"/>
              </a:spcAft>
            </a:pPr>
            <a:r>
              <a:rPr lang="en-US" sz="1200" b="1" dirty="0">
                <a:solidFill>
                  <a:srgbClr val="000000"/>
                </a:solidFill>
                <a:latin typeface="EYInterstate Light" panose="02000506000000020004" pitchFamily="2" charset="0"/>
              </a:rPr>
              <a:t>INSTRUCTIONS:</a:t>
            </a:r>
            <a:br>
              <a:rPr lang="en-US" sz="1200" b="1" dirty="0">
                <a:solidFill>
                  <a:srgbClr val="000000"/>
                </a:solidFill>
                <a:latin typeface="EYInterstate Light" panose="02000506000000020004" pitchFamily="2" charset="0"/>
              </a:rPr>
            </a:br>
            <a:r>
              <a:rPr lang="en-US" sz="1200" dirty="0">
                <a:solidFill>
                  <a:srgbClr val="000000"/>
                </a:solidFill>
              </a:rPr>
              <a:t>In order to use this frame cover template, </a:t>
            </a:r>
            <a:br>
              <a:rPr lang="en-US" sz="1200" dirty="0">
                <a:solidFill>
                  <a:srgbClr val="000000"/>
                </a:solidFill>
              </a:rPr>
            </a:br>
            <a:r>
              <a:rPr lang="en-US" sz="1200" dirty="0">
                <a:solidFill>
                  <a:srgbClr val="000000"/>
                </a:solidFill>
              </a:rPr>
              <a:t>an approved EY better question is required. See </a:t>
            </a:r>
            <a:r>
              <a:rPr lang="en-US" sz="1200" u="sng" dirty="0">
                <a:solidFill>
                  <a:srgbClr val="0563C1"/>
                </a:solidFill>
                <a:ea typeface="Calibri" panose="020F0502020204030204" pitchFamily="34" charset="0"/>
                <a:hlinkClick r:id="rId5"/>
              </a:rPr>
              <a:t>http://brandingzone.ey.net/national/bzcontest.nsf/controldocview/BetterQuestions/$file/fullpage.html#firstPage</a:t>
            </a:r>
            <a:r>
              <a:rPr lang="en-US" sz="1200" dirty="0">
                <a:ea typeface="Calibri" panose="020F0502020204030204" pitchFamily="34" charset="0"/>
              </a:rPr>
              <a:t> </a:t>
            </a:r>
            <a:r>
              <a:rPr lang="en-US" sz="1200" dirty="0">
                <a:solidFill>
                  <a:srgbClr val="000000"/>
                </a:solidFill>
              </a:rPr>
              <a:t>for information on how to formulate better questions.</a:t>
            </a:r>
            <a:endParaRPr lang="de-DE" sz="1200" dirty="0">
              <a:solidFill>
                <a:srgbClr val="000000"/>
              </a:solidFill>
            </a:endParaRPr>
          </a:p>
        </p:txBody>
      </p:sp>
    </p:spTree>
    <p:extLst>
      <p:ext uri="{BB962C8B-B14F-4D97-AF65-F5344CB8AC3E}">
        <p14:creationId xmlns:p14="http://schemas.microsoft.com/office/powerpoint/2010/main" val="4104936430"/>
      </p:ext>
    </p:extLst>
  </p:cSld>
  <p:clrMapOvr>
    <a:masterClrMapping/>
  </p:clrMapOvr>
  <p:extLst>
    <p:ext uri="{DCECCB84-F9BA-43D5-87BE-67443E8EF086}">
      <p15:sldGuideLst xmlns:p15="http://schemas.microsoft.com/office/powerpoint/2012/main">
        <p15:guide id="1" pos="646" userDrawn="1">
          <p15:clr>
            <a:srgbClr val="FBAE40"/>
          </p15:clr>
        </p15:guide>
        <p15:guide id="2" orient="horz" pos="1275" userDrawn="1">
          <p15:clr>
            <a:srgbClr val="FBAE40"/>
          </p15:clr>
        </p15:guide>
        <p15:guide id="3" orient="horz" pos="195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6_Cover_approved_question_wide">
    <p:spTree>
      <p:nvGrpSpPr>
        <p:cNvPr id="1" name=""/>
        <p:cNvGrpSpPr/>
        <p:nvPr/>
      </p:nvGrpSpPr>
      <p:grpSpPr>
        <a:xfrm>
          <a:off x="0" y="0"/>
          <a:ext cx="0" cy="0"/>
          <a:chOff x="0" y="0"/>
          <a:chExt cx="0" cy="0"/>
        </a:xfrm>
      </p:grpSpPr>
      <p:grpSp>
        <p:nvGrpSpPr>
          <p:cNvPr id="79" name="Group 4">
            <a:extLst>
              <a:ext uri="{FF2B5EF4-FFF2-40B4-BE49-F238E27FC236}">
                <a16:creationId xmlns:a16="http://schemas.microsoft.com/office/drawing/2014/main" id="{916D9572-5294-4C0A-83C4-99E45F894950}"/>
              </a:ext>
            </a:extLst>
          </p:cNvPr>
          <p:cNvGrpSpPr>
            <a:grpSpLocks noChangeAspect="1"/>
          </p:cNvGrpSpPr>
          <p:nvPr userDrawn="1"/>
        </p:nvGrpSpPr>
        <p:grpSpPr bwMode="invGray">
          <a:xfrm>
            <a:off x="9015650" y="5886747"/>
            <a:ext cx="1154567" cy="1275696"/>
            <a:chOff x="4857" y="3364"/>
            <a:chExt cx="622" cy="729"/>
          </a:xfrm>
        </p:grpSpPr>
        <p:sp>
          <p:nvSpPr>
            <p:cNvPr id="81" name="AutoShape 3">
              <a:extLst>
                <a:ext uri="{FF2B5EF4-FFF2-40B4-BE49-F238E27FC236}">
                  <a16:creationId xmlns:a16="http://schemas.microsoft.com/office/drawing/2014/main" id="{5667BEF9-3DFA-4239-A852-71BA27EC8E18}"/>
                </a:ext>
              </a:extLst>
            </p:cNvPr>
            <p:cNvSpPr>
              <a:spLocks noChangeAspect="1" noChangeArrowheads="1" noTextEdit="1"/>
            </p:cNvSpPr>
            <p:nvPr userDrawn="1"/>
          </p:nvSpPr>
          <p:spPr bwMode="invGray">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82" name="Freeform 5">
              <a:extLst>
                <a:ext uri="{FF2B5EF4-FFF2-40B4-BE49-F238E27FC236}">
                  <a16:creationId xmlns:a16="http://schemas.microsoft.com/office/drawing/2014/main" id="{7E85CBCB-BA9A-4374-A431-F4DC5F8079BE}"/>
                </a:ext>
              </a:extLst>
            </p:cNvPr>
            <p:cNvSpPr>
              <a:spLocks/>
            </p:cNvSpPr>
            <p:nvPr userDrawn="1"/>
          </p:nvSpPr>
          <p:spPr bwMode="invGray">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83" name="Freeform 6">
              <a:extLst>
                <a:ext uri="{FF2B5EF4-FFF2-40B4-BE49-F238E27FC236}">
                  <a16:creationId xmlns:a16="http://schemas.microsoft.com/office/drawing/2014/main" id="{5C0EF3BA-6104-4E1B-9F18-E642314A9A6C}"/>
                </a:ext>
              </a:extLst>
            </p:cNvPr>
            <p:cNvSpPr>
              <a:spLocks noEditPoints="1"/>
            </p:cNvSpPr>
            <p:nvPr userDrawn="1"/>
          </p:nvSpPr>
          <p:spPr bwMode="invGray">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grpSp>
      <p:pic>
        <p:nvPicPr>
          <p:cNvPr id="84" name="Picture 88">
            <a:extLst>
              <a:ext uri="{FF2B5EF4-FFF2-40B4-BE49-F238E27FC236}">
                <a16:creationId xmlns:a16="http://schemas.microsoft.com/office/drawing/2014/main" id="{BEA87971-BB0B-4ED2-8AC3-71D5B1159A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4408" y="856764"/>
            <a:ext cx="7896349" cy="3748339"/>
          </a:xfrm>
          <a:prstGeom prst="rect">
            <a:avLst/>
          </a:prstGeom>
        </p:spPr>
      </p:pic>
      <p:sp>
        <p:nvSpPr>
          <p:cNvPr id="85" name="Subtitle 2">
            <a:extLst>
              <a:ext uri="{FF2B5EF4-FFF2-40B4-BE49-F238E27FC236}">
                <a16:creationId xmlns:a16="http://schemas.microsoft.com/office/drawing/2014/main" id="{D57E11BD-E2D9-41B1-9EF5-FF1EA0B8EB0D}"/>
              </a:ext>
            </a:extLst>
          </p:cNvPr>
          <p:cNvSpPr>
            <a:spLocks noGrp="1"/>
          </p:cNvSpPr>
          <p:nvPr>
            <p:ph type="subTitle" idx="1" hasCustomPrompt="1"/>
          </p:nvPr>
        </p:nvSpPr>
        <p:spPr>
          <a:xfrm>
            <a:off x="1028353" y="3591925"/>
            <a:ext cx="6949482" cy="711811"/>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86" name="Title 1">
            <a:extLst>
              <a:ext uri="{FF2B5EF4-FFF2-40B4-BE49-F238E27FC236}">
                <a16:creationId xmlns:a16="http://schemas.microsoft.com/office/drawing/2014/main" id="{9E850DE9-7D5E-499B-8FA1-4143F639E01E}"/>
              </a:ext>
            </a:extLst>
          </p:cNvPr>
          <p:cNvSpPr>
            <a:spLocks noGrp="1"/>
          </p:cNvSpPr>
          <p:nvPr>
            <p:ph type="ctrTitle" hasCustomPrompt="1"/>
          </p:nvPr>
        </p:nvSpPr>
        <p:spPr>
          <a:xfrm>
            <a:off x="1028353" y="2522188"/>
            <a:ext cx="6949482" cy="948432"/>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noProof="0" dirty="0"/>
              <a:t>Click to edit Master title style</a:t>
            </a:r>
          </a:p>
        </p:txBody>
      </p:sp>
      <p:pic>
        <p:nvPicPr>
          <p:cNvPr id="87"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24407" y="6519660"/>
            <a:ext cx="4419844" cy="682057"/>
          </a:xfrm>
          <a:prstGeom prst="rect">
            <a:avLst/>
          </a:prstGeom>
        </p:spPr>
      </p:pic>
      <p:sp>
        <p:nvSpPr>
          <p:cNvPr id="88" name="Rectangle 9">
            <a:extLst>
              <a:ext uri="{FF2B5EF4-FFF2-40B4-BE49-F238E27FC236}">
                <a16:creationId xmlns:a16="http://schemas.microsoft.com/office/drawing/2014/main" id="{F314F876-941A-40CD-B64C-56E5901EC54D}"/>
              </a:ext>
            </a:extLst>
          </p:cNvPr>
          <p:cNvSpPr/>
          <p:nvPr userDrawn="1"/>
        </p:nvSpPr>
        <p:spPr>
          <a:xfrm>
            <a:off x="-2121694" y="20637"/>
            <a:ext cx="2002515" cy="2311400"/>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53972" tIns="53972" rIns="53972" bIns="53972" rtlCol="0" anchor="t" anchorCtr="0"/>
          <a:lstStyle/>
          <a:p>
            <a:pPr>
              <a:spcAft>
                <a:spcPts val="0"/>
              </a:spcAft>
            </a:pPr>
            <a:r>
              <a:rPr lang="en-US" sz="1200" b="1" dirty="0">
                <a:solidFill>
                  <a:srgbClr val="000000"/>
                </a:solidFill>
                <a:latin typeface="EYInterstate Light" panose="02000506000000020004" pitchFamily="2" charset="0"/>
              </a:rPr>
              <a:t>INSTRUCTIONS:</a:t>
            </a:r>
            <a:br>
              <a:rPr lang="en-US" sz="1200" b="1" dirty="0">
                <a:solidFill>
                  <a:srgbClr val="000000"/>
                </a:solidFill>
                <a:latin typeface="EYInterstate Light" panose="02000506000000020004" pitchFamily="2" charset="0"/>
              </a:rPr>
            </a:br>
            <a:r>
              <a:rPr lang="en-US" sz="1200" dirty="0">
                <a:solidFill>
                  <a:srgbClr val="000000"/>
                </a:solidFill>
              </a:rPr>
              <a:t>In order to use this frame cover template, </a:t>
            </a:r>
            <a:br>
              <a:rPr lang="en-US" sz="1200" dirty="0">
                <a:solidFill>
                  <a:srgbClr val="000000"/>
                </a:solidFill>
              </a:rPr>
            </a:br>
            <a:r>
              <a:rPr lang="en-US" sz="1200" dirty="0">
                <a:solidFill>
                  <a:srgbClr val="000000"/>
                </a:solidFill>
              </a:rPr>
              <a:t>an approved EY better question is required. See </a:t>
            </a:r>
            <a:r>
              <a:rPr lang="en-US" sz="1200" u="sng" dirty="0">
                <a:solidFill>
                  <a:srgbClr val="0563C1"/>
                </a:solidFill>
                <a:ea typeface="Calibri" panose="020F0502020204030204" pitchFamily="34" charset="0"/>
                <a:hlinkClick r:id="rId4"/>
              </a:rPr>
              <a:t>http://brandingzone.ey.net/national/bzcontest.nsf/controldocview/BetterQuestions/$file/fullpage.html#firstPage</a:t>
            </a:r>
            <a:r>
              <a:rPr lang="en-US" sz="1200" dirty="0">
                <a:ea typeface="Calibri" panose="020F0502020204030204" pitchFamily="34" charset="0"/>
              </a:rPr>
              <a:t> </a:t>
            </a:r>
            <a:r>
              <a:rPr lang="en-US" sz="1200" dirty="0">
                <a:solidFill>
                  <a:srgbClr val="000000"/>
                </a:solidFill>
              </a:rPr>
              <a:t>for information on how to formulate better questions.</a:t>
            </a:r>
            <a:endParaRPr lang="de-DE" sz="1200" dirty="0">
              <a:solidFill>
                <a:srgbClr val="000000"/>
              </a:solidFill>
            </a:endParaRPr>
          </a:p>
        </p:txBody>
      </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15:guide id="1" pos="646" userDrawn="1">
          <p15:clr>
            <a:srgbClr val="FBAE40"/>
          </p15:clr>
        </p15:guide>
        <p15:guide id="2" orient="horz" pos="1586" userDrawn="1">
          <p15:clr>
            <a:srgbClr val="FBAE40"/>
          </p15:clr>
        </p15:guide>
        <p15:guide id="3" orient="horz" pos="224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7_Cover_with_author_Neu">
    <p:spTree>
      <p:nvGrpSpPr>
        <p:cNvPr id="1" name=""/>
        <p:cNvGrpSpPr/>
        <p:nvPr/>
      </p:nvGrpSpPr>
      <p:grpSpPr>
        <a:xfrm>
          <a:off x="0" y="0"/>
          <a:ext cx="0" cy="0"/>
          <a:chOff x="0" y="0"/>
          <a:chExt cx="0" cy="0"/>
        </a:xfrm>
      </p:grpSpPr>
      <p:cxnSp>
        <p:nvCxnSpPr>
          <p:cNvPr id="15"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289450" y="6293181"/>
            <a:ext cx="711899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17" name="TextBox 8">
            <a:extLst>
              <a:ext uri="{FF2B5EF4-FFF2-40B4-BE49-F238E27FC236}">
                <a16:creationId xmlns:a16="http://schemas.microsoft.com/office/drawing/2014/main" id="{651B4C43-E5F8-400E-A971-58A3766B1BF0}"/>
              </a:ext>
            </a:extLst>
          </p:cNvPr>
          <p:cNvSpPr txBox="1"/>
          <p:nvPr userDrawn="1"/>
        </p:nvSpPr>
        <p:spPr>
          <a:xfrm>
            <a:off x="525846" y="6178697"/>
            <a:ext cx="916003" cy="217796"/>
          </a:xfrm>
          <a:prstGeom prst="rect">
            <a:avLst/>
          </a:prstGeom>
          <a:noFill/>
        </p:spPr>
        <p:txBody>
          <a:bodyPr wrap="square" lIns="0" tIns="0" rIns="0" bIns="0" rtlCol="0" anchor="ctr" anchorCtr="0">
            <a:noAutofit/>
          </a:bodyPr>
          <a:lstStyle/>
          <a:p>
            <a:r>
              <a:rPr lang="en-US" sz="900" noProof="0">
                <a:solidFill>
                  <a:srgbClr val="828290"/>
                </a:solidFill>
                <a:latin typeface="EYInterstate Light" panose="02000506000000020004" pitchFamily="2" charset="0"/>
              </a:rPr>
              <a:t>Written by</a:t>
            </a:r>
          </a:p>
        </p:txBody>
      </p:sp>
      <p:sp>
        <p:nvSpPr>
          <p:cNvPr id="18"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289450" y="6635041"/>
            <a:ext cx="2707739" cy="198417"/>
          </a:xfrm>
          <a:prstGeom prst="rect">
            <a:avLst/>
          </a:prstGeom>
        </p:spPr>
        <p:txBody>
          <a:bodyPr/>
          <a:lstStyle>
            <a:lvl1pPr marL="0" indent="0">
              <a:buNone/>
              <a:defRPr sz="900">
                <a:solidFill>
                  <a:schemeClr val="tx2"/>
                </a:solidFill>
              </a:defRPr>
            </a:lvl1pPr>
          </a:lstStyle>
          <a:p>
            <a:pPr lvl="0"/>
            <a:r>
              <a:rPr lang="en-US" noProof="0"/>
              <a:t>Name Surname</a:t>
            </a:r>
          </a:p>
        </p:txBody>
      </p:sp>
      <p:sp>
        <p:nvSpPr>
          <p:cNvPr id="19"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289450" y="6852878"/>
            <a:ext cx="2707739" cy="198417"/>
          </a:xfrm>
          <a:prstGeom prst="rect">
            <a:avLst/>
          </a:prstGeom>
        </p:spPr>
        <p:txBody>
          <a:bodyPr/>
          <a:lstStyle>
            <a:lvl1pPr marL="0" indent="0">
              <a:buNone/>
              <a:defRPr sz="900">
                <a:solidFill>
                  <a:schemeClr val="bg1"/>
                </a:solidFill>
              </a:defRPr>
            </a:lvl1pPr>
          </a:lstStyle>
          <a:p>
            <a:pPr lvl="0"/>
            <a:r>
              <a:rPr lang="en-US" noProof="0"/>
              <a:t>Job Title</a:t>
            </a:r>
          </a:p>
        </p:txBody>
      </p:sp>
      <p:grpSp>
        <p:nvGrpSpPr>
          <p:cNvPr id="20" name="Group 4">
            <a:extLst>
              <a:ext uri="{FF2B5EF4-FFF2-40B4-BE49-F238E27FC236}">
                <a16:creationId xmlns:a16="http://schemas.microsoft.com/office/drawing/2014/main" id="{403A0AAB-2D99-480E-8BCB-0300B2E4CA72}"/>
              </a:ext>
            </a:extLst>
          </p:cNvPr>
          <p:cNvGrpSpPr>
            <a:grpSpLocks noChangeAspect="1"/>
          </p:cNvGrpSpPr>
          <p:nvPr userDrawn="1"/>
        </p:nvGrpSpPr>
        <p:grpSpPr bwMode="invGray">
          <a:xfrm>
            <a:off x="9015650" y="5886747"/>
            <a:ext cx="1154567" cy="1275696"/>
            <a:chOff x="4857" y="3364"/>
            <a:chExt cx="622" cy="729"/>
          </a:xfrm>
        </p:grpSpPr>
        <p:sp>
          <p:nvSpPr>
            <p:cNvPr id="21"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invGray">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53" noProof="0"/>
            </a:p>
          </p:txBody>
        </p:sp>
        <p:sp>
          <p:nvSpPr>
            <p:cNvPr id="22" name="Freeform 5">
              <a:extLst>
                <a:ext uri="{FF2B5EF4-FFF2-40B4-BE49-F238E27FC236}">
                  <a16:creationId xmlns:a16="http://schemas.microsoft.com/office/drawing/2014/main" id="{1954568E-D3F2-4EA1-8901-CBA2FF03DD2B}"/>
                </a:ext>
              </a:extLst>
            </p:cNvPr>
            <p:cNvSpPr>
              <a:spLocks/>
            </p:cNvSpPr>
            <p:nvPr userDrawn="1"/>
          </p:nvSpPr>
          <p:spPr bwMode="invGray">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a:p>
          </p:txBody>
        </p:sp>
        <p:sp>
          <p:nvSpPr>
            <p:cNvPr id="23" name="Freeform 6">
              <a:extLst>
                <a:ext uri="{FF2B5EF4-FFF2-40B4-BE49-F238E27FC236}">
                  <a16:creationId xmlns:a16="http://schemas.microsoft.com/office/drawing/2014/main" id="{E19C9D94-B5B9-4323-A444-830007736625}"/>
                </a:ext>
              </a:extLst>
            </p:cNvPr>
            <p:cNvSpPr>
              <a:spLocks noEditPoints="1"/>
            </p:cNvSpPr>
            <p:nvPr userDrawn="1"/>
          </p:nvSpPr>
          <p:spPr bwMode="invGray">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a:p>
          </p:txBody>
        </p:sp>
      </p:grpSp>
      <p:sp>
        <p:nvSpPr>
          <p:cNvPr id="24" name="Picture Placeholder 19">
            <a:extLst>
              <a:ext uri="{FF2B5EF4-FFF2-40B4-BE49-F238E27FC236}">
                <a16:creationId xmlns:a16="http://schemas.microsoft.com/office/drawing/2014/main" id="{14F1DE27-AD0C-4A9A-9D8D-4F823ECEAD7F}"/>
              </a:ext>
            </a:extLst>
          </p:cNvPr>
          <p:cNvSpPr>
            <a:spLocks noGrp="1"/>
          </p:cNvSpPr>
          <p:nvPr>
            <p:ph type="pic" sz="quarter" idx="16" hasCustomPrompt="1"/>
          </p:nvPr>
        </p:nvSpPr>
        <p:spPr>
          <a:xfrm>
            <a:off x="525843" y="6519797"/>
            <a:ext cx="648000" cy="648000"/>
          </a:xfrm>
          <a:prstGeom prst="ellipse">
            <a:avLst/>
          </a:prstGeom>
        </p:spPr>
        <p:txBody>
          <a:bodyPr anchor="ctr"/>
          <a:lstStyle>
            <a:lvl1pPr marL="0" indent="0" algn="ctr">
              <a:buNone/>
              <a:defRPr sz="675">
                <a:solidFill>
                  <a:schemeClr val="bg1"/>
                </a:solidFill>
              </a:defRPr>
            </a:lvl1pPr>
          </a:lstStyle>
          <a:p>
            <a:r>
              <a:rPr lang="en-US" noProof="0" dirty="0"/>
              <a:t>Click icon to add picture</a:t>
            </a:r>
          </a:p>
        </p:txBody>
      </p:sp>
      <p:sp>
        <p:nvSpPr>
          <p:cNvPr id="2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523874" y="503977"/>
            <a:ext cx="5265169" cy="419465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US" sz="2053" noProof="0" dirty="0"/>
          </a:p>
        </p:txBody>
      </p:sp>
      <p:sp>
        <p:nvSpPr>
          <p:cNvPr id="28" name="Title 1">
            <a:extLst>
              <a:ext uri="{FF2B5EF4-FFF2-40B4-BE49-F238E27FC236}">
                <a16:creationId xmlns:a16="http://schemas.microsoft.com/office/drawing/2014/main" id="{C105A121-2DA3-4610-BC32-EBB7F8ABAFDE}"/>
              </a:ext>
            </a:extLst>
          </p:cNvPr>
          <p:cNvSpPr>
            <a:spLocks noGrp="1"/>
          </p:cNvSpPr>
          <p:nvPr>
            <p:ph type="ctrTitle" hasCustomPrompt="1"/>
          </p:nvPr>
        </p:nvSpPr>
        <p:spPr bwMode="gray">
          <a:xfrm>
            <a:off x="843234" y="1636180"/>
            <a:ext cx="4502673" cy="939926"/>
          </a:xfrm>
        </p:spPr>
        <p:txBody>
          <a:bodyPr/>
          <a:lstStyle>
            <a:lvl1pPr>
              <a:defRPr sz="3000" b="0">
                <a:solidFill>
                  <a:srgbClr val="404040"/>
                </a:solidFill>
                <a:latin typeface="EYInterstate Light" panose="02000506000000020004" pitchFamily="2" charset="0"/>
                <a:cs typeface="Arial" pitchFamily="34" charset="0"/>
              </a:defRPr>
            </a:lvl1pPr>
          </a:lstStyle>
          <a:p>
            <a:r>
              <a:rPr lang="en-US" noProof="0" dirty="0"/>
              <a:t>Title (EY Interstate Light 30 point)</a:t>
            </a:r>
          </a:p>
        </p:txBody>
      </p:sp>
      <p:sp>
        <p:nvSpPr>
          <p:cNvPr id="29"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bwMode="gray">
          <a:xfrm>
            <a:off x="843234" y="3035549"/>
            <a:ext cx="4502672" cy="1016917"/>
          </a:xfrm>
          <a:prstGeom prst="rect">
            <a:avLst/>
          </a:prstGeom>
        </p:spPr>
        <p:txBody>
          <a:bodyPr/>
          <a:lstStyle>
            <a:lvl1pPr marL="0" marR="0" indent="0" algn="l" defTabSz="914400" rtl="0" eaLnBrk="1" fontAlgn="auto" latinLnBrk="0" hangingPunct="1">
              <a:lnSpc>
                <a:spcPct val="100000"/>
              </a:lnSpc>
              <a:spcBef>
                <a:spcPts val="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600" noProof="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US" b="1" noProof="0" dirty="0"/>
              <a:t>XX Month 20XX </a:t>
            </a:r>
            <a:br>
              <a:rPr lang="en-US" b="1" noProof="0" dirty="0"/>
            </a:br>
            <a:r>
              <a:rPr lang="en-US" b="1" noProof="0" dirty="0"/>
              <a:t>(EY Interstate bold 16 point)</a:t>
            </a:r>
            <a:endParaRPr lang="en-US" sz="1600" noProof="0" dirty="0"/>
          </a:p>
        </p:txBody>
      </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1898" userDrawn="1">
          <p15:clr>
            <a:srgbClr val="FBAE40"/>
          </p15:clr>
        </p15:guide>
        <p15:guide id="2" orient="horz" pos="10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8_Final_legal_text">
    <p:spTree>
      <p:nvGrpSpPr>
        <p:cNvPr id="1" name=""/>
        <p:cNvGrpSpPr/>
        <p:nvPr/>
      </p:nvGrpSpPr>
      <p:grpSpPr>
        <a:xfrm>
          <a:off x="0" y="0"/>
          <a:ext cx="0" cy="0"/>
          <a:chOff x="0" y="0"/>
          <a:chExt cx="0" cy="0"/>
        </a:xfrm>
      </p:grpSpPr>
      <p:pic>
        <p:nvPicPr>
          <p:cNvPr id="8" name="Grafik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ltGray">
          <a:xfrm>
            <a:off x="0" y="0"/>
            <a:ext cx="10691813" cy="7559675"/>
          </a:xfrm>
          <a:prstGeom prst="rect">
            <a:avLst/>
          </a:prstGeom>
        </p:spPr>
      </p:pic>
      <p:sp>
        <p:nvSpPr>
          <p:cNvPr id="7" name="Textplatzhalter 2"/>
          <p:cNvSpPr>
            <a:spLocks noGrp="1"/>
          </p:cNvSpPr>
          <p:nvPr>
            <p:ph type="body" sz="quarter" idx="10" hasCustomPrompt="1"/>
          </p:nvPr>
        </p:nvSpPr>
        <p:spPr>
          <a:xfrm>
            <a:off x="532735" y="341530"/>
            <a:ext cx="3674785" cy="5743253"/>
          </a:xfrm>
          <a:prstGeom prst="rect">
            <a:avLst/>
          </a:prstGeom>
        </p:spPr>
        <p:txBody>
          <a:bodyPr/>
          <a:lstStyle>
            <a:lvl1pPr marL="0" marR="0" indent="0" algn="l" defTabSz="914400" rtl="0" eaLnBrk="1" fontAlgn="auto" latinLnBrk="0" hangingPunct="1">
              <a:lnSpc>
                <a:spcPct val="100000"/>
              </a:lnSpc>
              <a:spcBef>
                <a:spcPts val="0"/>
              </a:spcBef>
              <a:spcAft>
                <a:spcPts val="600"/>
              </a:spcAft>
              <a:buClr>
                <a:srgbClr val="FFD200"/>
              </a:buClr>
              <a:buSzPct val="70000"/>
              <a:buFontTx/>
              <a:buNone/>
              <a:tabLst/>
              <a:defRPr kumimoji="0" lang="de-DE" sz="800" b="1" i="0" u="none" strike="noStrike" kern="0" cap="none" spc="0" normalizeH="0" baseline="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r>
              <a:rPr kumimoji="0" lang="en-US" sz="1000" b="1" i="0" u="none" strike="noStrike" kern="0" cap="none" spc="0" normalizeH="0" baseline="0" noProof="0" dirty="0">
                <a:ln>
                  <a:noFill/>
                </a:ln>
                <a:solidFill>
                  <a:prstClr val="white"/>
                </a:solidFill>
                <a:effectLst/>
                <a:uLnTx/>
                <a:uFillTx/>
                <a:latin typeface="+mn-lt"/>
                <a:ea typeface="+mn-ea"/>
                <a:cs typeface="+mn-cs"/>
              </a:rPr>
              <a:t>EY </a:t>
            </a:r>
            <a:r>
              <a:rPr kumimoji="0" lang="en-US" sz="1000" b="0" i="0" u="none" strike="noStrike" kern="0" cap="none" spc="0" normalizeH="0" baseline="0" noProof="0" dirty="0">
                <a:ln>
                  <a:noFill/>
                </a:ln>
                <a:solidFill>
                  <a:prstClr val="white"/>
                </a:solidFill>
                <a:effectLst/>
                <a:uLnTx/>
                <a:uFillTx/>
                <a:latin typeface="+mn-lt"/>
                <a:ea typeface="+mn-ea"/>
                <a:cs typeface="+mn-cs"/>
              </a:rPr>
              <a:t> </a:t>
            </a:r>
            <a:r>
              <a:rPr kumimoji="0" lang="en-US" sz="1000" b="0" i="0" u="none" strike="noStrike" kern="0" cap="none" spc="0" normalizeH="0" baseline="0" noProof="0" dirty="0">
                <a:ln>
                  <a:noFill/>
                </a:ln>
                <a:solidFill>
                  <a:prstClr val="white"/>
                </a:solidFill>
                <a:effectLst/>
                <a:uLnTx/>
                <a:uFillTx/>
                <a:latin typeface="+mn-lt"/>
                <a:ea typeface="+mn-ea"/>
                <a:cs typeface="Arial"/>
              </a:rPr>
              <a:t>|  Assurance | Tax | Transactions | Advisory </a:t>
            </a:r>
            <a:br>
              <a:rPr kumimoji="0" lang="en-US" sz="1000" b="0" i="0" u="none" strike="noStrike" kern="0" cap="none" spc="0" normalizeH="0" baseline="0" noProof="0" dirty="0">
                <a:ln>
                  <a:noFill/>
                </a:ln>
                <a:solidFill>
                  <a:prstClr val="white"/>
                </a:solidFill>
                <a:effectLst/>
                <a:uLnTx/>
                <a:uFillTx/>
                <a:latin typeface="+mn-lt"/>
                <a:ea typeface="+mn-ea"/>
                <a:cs typeface="Arial"/>
              </a:rPr>
            </a:br>
            <a:br>
              <a:rPr kumimoji="0" lang="en-US" sz="1000" b="0" i="0" u="none" strike="noStrike" kern="0" cap="none" spc="0" normalizeH="0" baseline="0" noProof="0" dirty="0">
                <a:ln>
                  <a:noFill/>
                </a:ln>
                <a:solidFill>
                  <a:prstClr val="white"/>
                </a:solidFill>
                <a:effectLst/>
                <a:uLnTx/>
                <a:uFillTx/>
                <a:latin typeface="+mn-lt"/>
                <a:ea typeface="+mn-ea"/>
                <a:cs typeface="Arial"/>
              </a:rPr>
            </a:br>
            <a:r>
              <a:rPr kumimoji="0" lang="en-US" sz="1000" b="0" i="0" u="none" strike="noStrike" kern="0" cap="none" spc="0" normalizeH="0" baseline="0" noProof="0" dirty="0">
                <a:ln>
                  <a:noFill/>
                </a:ln>
                <a:solidFill>
                  <a:prstClr val="white"/>
                </a:solidFill>
                <a:effectLst/>
                <a:uLnTx/>
                <a:uFillTx/>
                <a:latin typeface="+mn-lt"/>
                <a:ea typeface="+mn-ea"/>
                <a:cs typeface="Arial"/>
              </a:rPr>
              <a:t>Refer to The Branding Zone for the latest boilerplate language. </a:t>
            </a:r>
          </a:p>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endParaRPr lang="de-DE" dirty="0"/>
          </a:p>
        </p:txBody>
      </p:sp>
    </p:spTree>
    <p:extLst>
      <p:ext uri="{BB962C8B-B14F-4D97-AF65-F5344CB8AC3E}">
        <p14:creationId xmlns:p14="http://schemas.microsoft.com/office/powerpoint/2010/main" val="128222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534592" y="324301"/>
            <a:ext cx="9622632" cy="650807"/>
          </a:xfrm>
        </p:spPr>
        <p:txBody>
          <a:bodyPr/>
          <a:lstStyle>
            <a:lvl1pPr>
              <a:defRPr sz="2400">
                <a:solidFill>
                  <a:schemeClr val="bg1"/>
                </a:solidFill>
              </a:defRPr>
            </a:lvl1pPr>
          </a:lstStyle>
          <a:p>
            <a:r>
              <a:rPr lang="en-US" noProof="0" dirty="0"/>
              <a:t>Click to edit Master title style</a:t>
            </a:r>
          </a:p>
        </p:txBody>
      </p:sp>
      <p:sp>
        <p:nvSpPr>
          <p:cNvPr id="16" name="Table Placeholder 4">
            <a:extLst>
              <a:ext uri="{FF2B5EF4-FFF2-40B4-BE49-F238E27FC236}">
                <a16:creationId xmlns:a16="http://schemas.microsoft.com/office/drawing/2014/main" id="{95A2BE92-ABF7-4A82-BC35-00F28F500FED}"/>
              </a:ext>
            </a:extLst>
          </p:cNvPr>
          <p:cNvSpPr>
            <a:spLocks noGrp="1"/>
          </p:cNvSpPr>
          <p:nvPr>
            <p:ph type="tbl" sz="quarter" idx="10" hasCustomPrompt="1"/>
          </p:nvPr>
        </p:nvSpPr>
        <p:spPr>
          <a:xfrm>
            <a:off x="534591" y="1254348"/>
            <a:ext cx="4345236" cy="4704081"/>
          </a:xfrm>
          <a:prstGeom prst="rect">
            <a:avLst/>
          </a:prstGeom>
        </p:spPr>
        <p:txBody>
          <a:bodyPr/>
          <a:lstStyle>
            <a:lvl1pPr marL="0" indent="0">
              <a:buNone/>
              <a:defRPr/>
            </a:lvl1pPr>
          </a:lstStyle>
          <a:p>
            <a:r>
              <a:rPr lang="en-US" noProof="0" dirty="0"/>
              <a:t>Click icon to add table</a:t>
            </a:r>
          </a:p>
        </p:txBody>
      </p:sp>
      <p:sp>
        <p:nvSpPr>
          <p:cNvPr id="17"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6479940" y="4203444"/>
            <a:ext cx="2707739" cy="198417"/>
          </a:xfrm>
          <a:prstGeom prst="rect">
            <a:avLst/>
          </a:prstGeom>
        </p:spPr>
        <p:txBody>
          <a:bodyPr/>
          <a:lstStyle>
            <a:lvl1pPr marL="0" indent="0">
              <a:buNone/>
              <a:defRPr sz="1200">
                <a:solidFill>
                  <a:schemeClr val="tx2"/>
                </a:solidFill>
              </a:defRPr>
            </a:lvl1pPr>
          </a:lstStyle>
          <a:p>
            <a:pPr lvl="0"/>
            <a:r>
              <a:rPr lang="en-US" noProof="0" dirty="0"/>
              <a:t>Name Surname</a:t>
            </a:r>
          </a:p>
        </p:txBody>
      </p:sp>
      <p:sp>
        <p:nvSpPr>
          <p:cNvPr id="18"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6479940" y="4470913"/>
            <a:ext cx="2707739" cy="198417"/>
          </a:xfrm>
          <a:prstGeom prst="rect">
            <a:avLst/>
          </a:prstGeom>
        </p:spPr>
        <p:txBody>
          <a:bodyPr/>
          <a:lstStyle>
            <a:lvl1pPr marL="0" indent="0">
              <a:buNone/>
              <a:defRPr sz="1200">
                <a:solidFill>
                  <a:schemeClr val="bg1"/>
                </a:solidFill>
              </a:defRPr>
            </a:lvl1pPr>
          </a:lstStyle>
          <a:p>
            <a:pPr lvl="0"/>
            <a:r>
              <a:rPr lang="en-US" noProof="0" dirty="0"/>
              <a:t>Job Title to go here</a:t>
            </a:r>
          </a:p>
        </p:txBody>
      </p:sp>
      <p:sp>
        <p:nvSpPr>
          <p:cNvPr id="1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5366797" y="1254348"/>
            <a:ext cx="4790427" cy="412053"/>
          </a:xfrm>
          <a:prstGeom prst="rect">
            <a:avLst/>
          </a:prstGeom>
        </p:spPr>
        <p:txBody>
          <a:bodyPr/>
          <a:lstStyle>
            <a:lvl1pPr marL="0" indent="0">
              <a:buNone/>
              <a:defRPr/>
            </a:lvl1pPr>
          </a:lstStyle>
          <a:p>
            <a:pPr lvl="0"/>
            <a:r>
              <a:rPr lang="en-US" noProof="0" dirty="0"/>
              <a:t>Key Takeaways</a:t>
            </a:r>
          </a:p>
        </p:txBody>
      </p:sp>
      <p:sp>
        <p:nvSpPr>
          <p:cNvPr id="21"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5366797" y="1802295"/>
            <a:ext cx="4790427" cy="1776440"/>
          </a:xfrm>
          <a:prstGeom prst="rect">
            <a:avLst/>
          </a:prstGeom>
        </p:spPr>
        <p:txBody>
          <a:bodyPr/>
          <a:lstStyle>
            <a:lvl1pPr marL="0" indent="0">
              <a:buNone/>
              <a:defRPr sz="1600"/>
            </a:lvl1pPr>
          </a:lstStyle>
          <a:p>
            <a:pPr lvl="0"/>
            <a:r>
              <a:rPr lang="en-US" noProof="0" dirty="0"/>
              <a:t>Content EY Interstate Light, 16pt, Lorem ipsum dolor, 12pt, </a:t>
            </a:r>
            <a:r>
              <a:rPr lang="en-US" noProof="0" dirty="0" err="1"/>
              <a:t>Utinam</a:t>
            </a:r>
            <a:r>
              <a:rPr lang="en-US" noProof="0" dirty="0"/>
              <a:t> </a:t>
            </a:r>
            <a:r>
              <a:rPr lang="en-US" noProof="0" dirty="0" err="1"/>
              <a:t>nonumy</a:t>
            </a:r>
            <a:r>
              <a:rPr lang="en-US" noProof="0" dirty="0"/>
              <a:t> </a:t>
            </a:r>
            <a:r>
              <a:rPr lang="en-US" noProof="0" dirty="0" err="1"/>
              <a:t>abhorreant</a:t>
            </a:r>
            <a:r>
              <a:rPr lang="en-US" noProof="0" dirty="0"/>
              <a:t> </a:t>
            </a:r>
            <a:r>
              <a:rPr lang="en-US" noProof="0" dirty="0" err="1"/>
              <a:t>sead</a:t>
            </a:r>
            <a:r>
              <a:rPr lang="en-US" noProof="0" dirty="0"/>
              <a:t>. </a:t>
            </a:r>
            <a:r>
              <a:rPr lang="en-US" noProof="0" dirty="0" err="1"/>
              <a:t>Putant</a:t>
            </a:r>
            <a:r>
              <a:rPr lang="en-US" noProof="0" dirty="0"/>
              <a:t> </a:t>
            </a:r>
            <a:r>
              <a:rPr lang="en-US" noProof="0" dirty="0" err="1"/>
              <a:t>probatus</a:t>
            </a:r>
            <a:r>
              <a:rPr lang="en-US" noProof="0" dirty="0"/>
              <a:t> id vis, ad his </a:t>
            </a:r>
            <a:r>
              <a:rPr lang="en-US" noProof="0" dirty="0" err="1"/>
              <a:t>meis</a:t>
            </a:r>
            <a:r>
              <a:rPr lang="en-US" noProof="0" dirty="0"/>
              <a:t> </a:t>
            </a:r>
            <a:r>
              <a:rPr lang="en-US" noProof="0" dirty="0" err="1"/>
              <a:t>habemus</a:t>
            </a:r>
            <a:r>
              <a:rPr lang="en-US" noProof="0" dirty="0"/>
              <a:t> </a:t>
            </a:r>
            <a:r>
              <a:rPr lang="en-US" noProof="0" dirty="0" err="1"/>
              <a:t>repudiare</a:t>
            </a:r>
            <a:r>
              <a:rPr lang="en-US" noProof="0" dirty="0"/>
              <a:t>, has an </a:t>
            </a:r>
            <a:r>
              <a:rPr lang="en-US" noProof="0" dirty="0" err="1"/>
              <a:t>pericula</a:t>
            </a:r>
            <a:r>
              <a:rPr lang="en-US" noProof="0" dirty="0"/>
              <a:t> </a:t>
            </a:r>
            <a:r>
              <a:rPr lang="en-US" noProof="0" dirty="0" err="1"/>
              <a:t>tractatos</a:t>
            </a:r>
            <a:r>
              <a:rPr lang="en-US" noProof="0" dirty="0"/>
              <a:t>. </a:t>
            </a:r>
            <a:r>
              <a:rPr lang="en-US" noProof="0" dirty="0" err="1"/>
              <a:t>Nec</a:t>
            </a:r>
            <a:r>
              <a:rPr lang="en-US" noProof="0" dirty="0"/>
              <a:t> </a:t>
            </a:r>
            <a:r>
              <a:rPr lang="en-US" noProof="0" dirty="0" err="1"/>
              <a:t>debitis</a:t>
            </a:r>
            <a:r>
              <a:rPr lang="en-US" noProof="0" dirty="0"/>
              <a:t> </a:t>
            </a:r>
            <a:r>
              <a:rPr lang="en-US" noProof="0" dirty="0" err="1"/>
              <a:t>dissentias</a:t>
            </a:r>
            <a:r>
              <a:rPr lang="en-US" noProof="0" dirty="0"/>
              <a:t> ad. </a:t>
            </a:r>
            <a:r>
              <a:rPr lang="en-US" noProof="0" dirty="0" err="1"/>
              <a:t>Patrioque</a:t>
            </a:r>
            <a:r>
              <a:rPr lang="en-US" noProof="0" dirty="0"/>
              <a:t> </a:t>
            </a:r>
            <a:r>
              <a:rPr lang="en-US" noProof="0" dirty="0" err="1"/>
              <a:t>voluptatum</a:t>
            </a:r>
            <a:r>
              <a:rPr lang="en-US" noProof="0" dirty="0"/>
              <a:t> </a:t>
            </a:r>
            <a:r>
              <a:rPr lang="en-US" noProof="0" dirty="0" err="1"/>
              <a:t>sed</a:t>
            </a:r>
            <a:r>
              <a:rPr lang="en-US" noProof="0" dirty="0"/>
              <a:t> ex, id </a:t>
            </a:r>
            <a:r>
              <a:rPr lang="en-US" noProof="0" dirty="0" err="1"/>
              <a:t>admodum</a:t>
            </a:r>
            <a:r>
              <a:rPr lang="en-US" noProof="0" dirty="0"/>
              <a:t>.</a:t>
            </a:r>
          </a:p>
          <a:p>
            <a:pPr lvl="0"/>
            <a:endParaRPr lang="en-US" noProof="0" dirty="0"/>
          </a:p>
        </p:txBody>
      </p:sp>
      <p:sp>
        <p:nvSpPr>
          <p:cNvPr id="22"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534591"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23" name="Picture Placeholder 19">
            <a:extLst>
              <a:ext uri="{FF2B5EF4-FFF2-40B4-BE49-F238E27FC236}">
                <a16:creationId xmlns:a16="http://schemas.microsoft.com/office/drawing/2014/main" id="{70E81591-07D5-438D-AAD4-4B9A889F4483}"/>
              </a:ext>
            </a:extLst>
          </p:cNvPr>
          <p:cNvSpPr>
            <a:spLocks noGrp="1"/>
          </p:cNvSpPr>
          <p:nvPr>
            <p:ph type="pic" sz="quarter" idx="16" hasCustomPrompt="1"/>
          </p:nvPr>
        </p:nvSpPr>
        <p:spPr>
          <a:xfrm>
            <a:off x="5366794" y="3944176"/>
            <a:ext cx="900000" cy="900000"/>
          </a:xfrm>
          <a:prstGeom prst="ellipse">
            <a:avLst/>
          </a:prstGeom>
        </p:spPr>
        <p:txBody>
          <a:bodyPr anchor="ctr"/>
          <a:lstStyle>
            <a:lvl1pPr marL="0" indent="0" algn="ctr">
              <a:buNone/>
              <a:defRPr sz="675">
                <a:solidFill>
                  <a:schemeClr val="bg1"/>
                </a:solidFill>
              </a:defRPr>
            </a:lvl1pPr>
          </a:lstStyle>
          <a:p>
            <a:r>
              <a:rPr lang="en-US" noProof="0" dirty="0"/>
              <a:t>Click icon to add picture</a:t>
            </a:r>
          </a:p>
        </p:txBody>
      </p:sp>
      <p:sp>
        <p:nvSpPr>
          <p:cNvPr id="24" name="Date Placeholder 2">
            <a:extLst>
              <a:ext uri="{FF2B5EF4-FFF2-40B4-BE49-F238E27FC236}">
                <a16:creationId xmlns:a16="http://schemas.microsoft.com/office/drawing/2014/main" id="{DB440ECC-CB43-49D3-ABF3-A5F4F308E7E2}"/>
              </a:ext>
            </a:extLst>
          </p:cNvPr>
          <p:cNvSpPr>
            <a:spLocks noGrp="1"/>
          </p:cNvSpPr>
          <p:nvPr>
            <p:ph type="dt" sz="half" idx="19"/>
          </p:nvPr>
        </p:nvSpPr>
        <p:spPr>
          <a:xfrm>
            <a:off x="2327586" y="7183186"/>
            <a:ext cx="1392903" cy="198417"/>
          </a:xfrm>
        </p:spPr>
        <p:txBody>
          <a:bodyPr/>
          <a:lstStyle/>
          <a:p>
            <a:endParaRPr lang="en-US" noProof="0" dirty="0"/>
          </a:p>
        </p:txBody>
      </p:sp>
      <p:sp>
        <p:nvSpPr>
          <p:cNvPr id="25" name="Footer Placeholder 3">
            <a:extLst>
              <a:ext uri="{FF2B5EF4-FFF2-40B4-BE49-F238E27FC236}">
                <a16:creationId xmlns:a16="http://schemas.microsoft.com/office/drawing/2014/main" id="{A4279E38-5A0D-4584-B4BB-113C1A4C50C4}"/>
              </a:ext>
            </a:extLst>
          </p:cNvPr>
          <p:cNvSpPr>
            <a:spLocks noGrp="1"/>
          </p:cNvSpPr>
          <p:nvPr>
            <p:ph type="ftr" sz="quarter" idx="20"/>
          </p:nvPr>
        </p:nvSpPr>
        <p:spPr>
          <a:xfrm>
            <a:off x="3988595" y="7183186"/>
            <a:ext cx="3608487" cy="198417"/>
          </a:xfrm>
        </p:spPr>
        <p:txBody>
          <a:bodyPr/>
          <a:lstStyle/>
          <a:p>
            <a:r>
              <a:rPr lang="en-US" noProof="0"/>
              <a:t>EY | Building a better working world.</a:t>
            </a:r>
            <a:endParaRPr lang="en-US" noProof="0" dirty="0"/>
          </a:p>
        </p:txBody>
      </p:sp>
      <p:sp>
        <p:nvSpPr>
          <p:cNvPr id="14" name="Slide Number Placeholder 5">
            <a:extLst>
              <a:ext uri="{FF2B5EF4-FFF2-40B4-BE49-F238E27FC236}">
                <a16:creationId xmlns:a16="http://schemas.microsoft.com/office/drawing/2014/main" id="{AE8CFAF2-E04A-41AE-B040-C9E9A47116D7}"/>
              </a:ext>
            </a:extLst>
          </p:cNvPr>
          <p:cNvSpPr>
            <a:spLocks noGrp="1"/>
          </p:cNvSpPr>
          <p:nvPr>
            <p:ph type="sldNum" sz="quarter" idx="4"/>
          </p:nvPr>
        </p:nvSpPr>
        <p:spPr bwMode="auto">
          <a:xfrm>
            <a:off x="534592" y="7183186"/>
            <a:ext cx="775304" cy="198417"/>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2833100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49"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532014" y="503977"/>
            <a:ext cx="5257029" cy="419465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US" sz="2053" noProof="0" dirty="0"/>
          </a:p>
        </p:txBody>
      </p:sp>
      <p:sp>
        <p:nvSpPr>
          <p:cNvPr id="50" name="Title 1">
            <a:extLst>
              <a:ext uri="{FF2B5EF4-FFF2-40B4-BE49-F238E27FC236}">
                <a16:creationId xmlns:a16="http://schemas.microsoft.com/office/drawing/2014/main" id="{C105A121-2DA3-4610-BC32-EBB7F8ABAFDE}"/>
              </a:ext>
            </a:extLst>
          </p:cNvPr>
          <p:cNvSpPr>
            <a:spLocks noGrp="1"/>
          </p:cNvSpPr>
          <p:nvPr>
            <p:ph type="ctrTitle" hasCustomPrompt="1"/>
          </p:nvPr>
        </p:nvSpPr>
        <p:spPr bwMode="gray">
          <a:xfrm>
            <a:off x="843234" y="1636180"/>
            <a:ext cx="4502673" cy="939926"/>
          </a:xfrm>
        </p:spPr>
        <p:txBody>
          <a:bodyPr/>
          <a:lstStyle>
            <a:lvl1pPr>
              <a:defRPr sz="3000" b="0">
                <a:solidFill>
                  <a:srgbClr val="404040"/>
                </a:solidFill>
                <a:latin typeface="EYInterstate Light" panose="02000506000000020004" pitchFamily="2" charset="0"/>
                <a:cs typeface="Arial" pitchFamily="34" charset="0"/>
              </a:defRPr>
            </a:lvl1pPr>
          </a:lstStyle>
          <a:p>
            <a:r>
              <a:rPr lang="en-US" noProof="0" dirty="0"/>
              <a:t>Title (EY Interstate Light 30 point)</a:t>
            </a:r>
          </a:p>
        </p:txBody>
      </p:sp>
      <p:sp>
        <p:nvSpPr>
          <p:cNvPr id="51"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bwMode="gray">
          <a:xfrm>
            <a:off x="843234" y="3035549"/>
            <a:ext cx="4502672" cy="1016917"/>
          </a:xfrm>
          <a:prstGeom prst="rect">
            <a:avLst/>
          </a:prstGeom>
        </p:spPr>
        <p:txBody>
          <a:bodyPr/>
          <a:lstStyle>
            <a:lvl1pPr marL="0" marR="0" indent="0" algn="l" defTabSz="914400" rtl="0" eaLnBrk="1" fontAlgn="auto" latinLnBrk="0" hangingPunct="1">
              <a:lnSpc>
                <a:spcPct val="100000"/>
              </a:lnSpc>
              <a:spcBef>
                <a:spcPts val="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600" noProof="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US" b="1" noProof="0" dirty="0"/>
              <a:t>XX Month 20XX </a:t>
            </a:r>
            <a:br>
              <a:rPr lang="en-US" b="1" noProof="0" dirty="0"/>
            </a:br>
            <a:r>
              <a:rPr lang="en-US" b="1" noProof="0" dirty="0"/>
              <a:t>(EY Interstate bold 16 point)</a:t>
            </a:r>
            <a:endParaRPr lang="en-US" sz="1600" noProof="0" dirty="0"/>
          </a:p>
        </p:txBody>
      </p:sp>
      <p:grpSp>
        <p:nvGrpSpPr>
          <p:cNvPr id="52"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9015650" y="5886747"/>
            <a:ext cx="1154567" cy="1275696"/>
            <a:chOff x="4857" y="3364"/>
            <a:chExt cx="622" cy="729"/>
          </a:xfrm>
        </p:grpSpPr>
        <p:sp>
          <p:nvSpPr>
            <p:cNvPr id="53"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54"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55"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grpSp>
    </p:spTree>
    <p:extLst>
      <p:ext uri="{BB962C8B-B14F-4D97-AF65-F5344CB8AC3E}">
        <p14:creationId xmlns:p14="http://schemas.microsoft.com/office/powerpoint/2010/main" val="1399482985"/>
      </p:ext>
    </p:extLst>
  </p:cSld>
  <p:clrMapOvr>
    <a:masterClrMapping/>
  </p:clrMapOvr>
  <p:extLst>
    <p:ext uri="{DCECCB84-F9BA-43D5-87BE-67443E8EF086}">
      <p15:sldGuideLst xmlns:p15="http://schemas.microsoft.com/office/powerpoint/2012/main">
        <p15:guide id="1" orient="horz" pos="1020">
          <p15:clr>
            <a:srgbClr val="FBAE40"/>
          </p15:clr>
        </p15:guide>
        <p15:guide id="2" orient="horz" pos="1898">
          <p15:clr>
            <a:srgbClr val="FBAE40"/>
          </p15:clr>
        </p15:guide>
        <p15:guide id="3" pos="529">
          <p15:clr>
            <a:srgbClr val="FBAE40"/>
          </p15:clr>
        </p15:guide>
        <p15:guide id="4" pos="289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534592" y="324301"/>
            <a:ext cx="9622632" cy="650807"/>
          </a:xfrm>
        </p:spPr>
        <p:txBody>
          <a:bodyPr/>
          <a:lstStyle>
            <a:lvl1pPr>
              <a:defRPr sz="2400">
                <a:solidFill>
                  <a:schemeClr val="bg1"/>
                </a:solidFill>
              </a:defRPr>
            </a:lvl1pPr>
          </a:lstStyle>
          <a:p>
            <a:r>
              <a:rPr lang="en-US" noProof="0" dirty="0"/>
              <a:t>Click to edit Master title style</a:t>
            </a:r>
          </a:p>
        </p:txBody>
      </p:sp>
      <p:sp>
        <p:nvSpPr>
          <p:cNvPr id="16" name="Table Placeholder 4">
            <a:extLst>
              <a:ext uri="{FF2B5EF4-FFF2-40B4-BE49-F238E27FC236}">
                <a16:creationId xmlns:a16="http://schemas.microsoft.com/office/drawing/2014/main" id="{95A2BE92-ABF7-4A82-BC35-00F28F500FED}"/>
              </a:ext>
            </a:extLst>
          </p:cNvPr>
          <p:cNvSpPr>
            <a:spLocks noGrp="1"/>
          </p:cNvSpPr>
          <p:nvPr>
            <p:ph type="tbl" sz="quarter" idx="10" hasCustomPrompt="1"/>
          </p:nvPr>
        </p:nvSpPr>
        <p:spPr>
          <a:xfrm>
            <a:off x="534591" y="1254348"/>
            <a:ext cx="4345236" cy="4704081"/>
          </a:xfrm>
          <a:prstGeom prst="rect">
            <a:avLst/>
          </a:prstGeom>
        </p:spPr>
        <p:txBody>
          <a:bodyPr/>
          <a:lstStyle>
            <a:lvl1pPr marL="0" indent="0">
              <a:buNone/>
              <a:defRPr/>
            </a:lvl1pPr>
          </a:lstStyle>
          <a:p>
            <a:r>
              <a:rPr lang="en-US" noProof="0" dirty="0"/>
              <a:t>Click icon to add table</a:t>
            </a:r>
          </a:p>
        </p:txBody>
      </p:sp>
      <p:sp>
        <p:nvSpPr>
          <p:cNvPr id="17"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6479940" y="4203444"/>
            <a:ext cx="2707739" cy="198417"/>
          </a:xfrm>
          <a:prstGeom prst="rect">
            <a:avLst/>
          </a:prstGeom>
        </p:spPr>
        <p:txBody>
          <a:bodyPr/>
          <a:lstStyle>
            <a:lvl1pPr marL="0" indent="0">
              <a:buNone/>
              <a:defRPr sz="1200">
                <a:solidFill>
                  <a:schemeClr val="tx2"/>
                </a:solidFill>
              </a:defRPr>
            </a:lvl1pPr>
          </a:lstStyle>
          <a:p>
            <a:pPr lvl="0"/>
            <a:r>
              <a:rPr lang="en-US" noProof="0" dirty="0"/>
              <a:t>Name Surname</a:t>
            </a:r>
          </a:p>
        </p:txBody>
      </p:sp>
      <p:sp>
        <p:nvSpPr>
          <p:cNvPr id="18"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6479940" y="4470913"/>
            <a:ext cx="2707739" cy="198417"/>
          </a:xfrm>
          <a:prstGeom prst="rect">
            <a:avLst/>
          </a:prstGeom>
        </p:spPr>
        <p:txBody>
          <a:bodyPr/>
          <a:lstStyle>
            <a:lvl1pPr marL="0" indent="0">
              <a:buNone/>
              <a:defRPr sz="1200">
                <a:solidFill>
                  <a:schemeClr val="bg1"/>
                </a:solidFill>
              </a:defRPr>
            </a:lvl1pPr>
          </a:lstStyle>
          <a:p>
            <a:pPr lvl="0"/>
            <a:r>
              <a:rPr lang="en-US" noProof="0" dirty="0"/>
              <a:t>Job Title to go here</a:t>
            </a:r>
          </a:p>
        </p:txBody>
      </p:sp>
      <p:sp>
        <p:nvSpPr>
          <p:cNvPr id="1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5366797" y="1254348"/>
            <a:ext cx="4790427" cy="412053"/>
          </a:xfrm>
          <a:prstGeom prst="rect">
            <a:avLst/>
          </a:prstGeom>
        </p:spPr>
        <p:txBody>
          <a:bodyPr/>
          <a:lstStyle>
            <a:lvl1pPr marL="0" indent="0">
              <a:buNone/>
              <a:defRPr/>
            </a:lvl1pPr>
          </a:lstStyle>
          <a:p>
            <a:pPr lvl="0"/>
            <a:r>
              <a:rPr lang="en-US" noProof="0" dirty="0"/>
              <a:t>Key Takeaways</a:t>
            </a:r>
          </a:p>
        </p:txBody>
      </p:sp>
      <p:sp>
        <p:nvSpPr>
          <p:cNvPr id="21"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5366797" y="1802295"/>
            <a:ext cx="4790427" cy="1776440"/>
          </a:xfrm>
          <a:prstGeom prst="rect">
            <a:avLst/>
          </a:prstGeom>
        </p:spPr>
        <p:txBody>
          <a:bodyPr/>
          <a:lstStyle>
            <a:lvl1pPr marL="0" indent="0">
              <a:buNone/>
              <a:defRPr sz="1600"/>
            </a:lvl1pPr>
          </a:lstStyle>
          <a:p>
            <a:pPr lvl="0"/>
            <a:r>
              <a:rPr lang="en-US" noProof="0" dirty="0"/>
              <a:t>Content EY Interstate Light, 16pt, Lorem ipsum dolor, 12pt, </a:t>
            </a:r>
            <a:r>
              <a:rPr lang="en-US" noProof="0" dirty="0" err="1"/>
              <a:t>Utinam</a:t>
            </a:r>
            <a:r>
              <a:rPr lang="en-US" noProof="0" dirty="0"/>
              <a:t> </a:t>
            </a:r>
            <a:r>
              <a:rPr lang="en-US" noProof="0" dirty="0" err="1"/>
              <a:t>nonumy</a:t>
            </a:r>
            <a:r>
              <a:rPr lang="en-US" noProof="0" dirty="0"/>
              <a:t> </a:t>
            </a:r>
            <a:r>
              <a:rPr lang="en-US" noProof="0" dirty="0" err="1"/>
              <a:t>abhorreant</a:t>
            </a:r>
            <a:r>
              <a:rPr lang="en-US" noProof="0" dirty="0"/>
              <a:t> </a:t>
            </a:r>
            <a:r>
              <a:rPr lang="en-US" noProof="0" dirty="0" err="1"/>
              <a:t>sead</a:t>
            </a:r>
            <a:r>
              <a:rPr lang="en-US" noProof="0" dirty="0"/>
              <a:t>. </a:t>
            </a:r>
            <a:r>
              <a:rPr lang="en-US" noProof="0" dirty="0" err="1"/>
              <a:t>Putant</a:t>
            </a:r>
            <a:r>
              <a:rPr lang="en-US" noProof="0" dirty="0"/>
              <a:t> </a:t>
            </a:r>
            <a:r>
              <a:rPr lang="en-US" noProof="0" dirty="0" err="1"/>
              <a:t>probatus</a:t>
            </a:r>
            <a:r>
              <a:rPr lang="en-US" noProof="0" dirty="0"/>
              <a:t> id vis, ad his </a:t>
            </a:r>
            <a:r>
              <a:rPr lang="en-US" noProof="0" dirty="0" err="1"/>
              <a:t>meis</a:t>
            </a:r>
            <a:r>
              <a:rPr lang="en-US" noProof="0" dirty="0"/>
              <a:t> </a:t>
            </a:r>
            <a:r>
              <a:rPr lang="en-US" noProof="0" dirty="0" err="1"/>
              <a:t>habemus</a:t>
            </a:r>
            <a:r>
              <a:rPr lang="en-US" noProof="0" dirty="0"/>
              <a:t> </a:t>
            </a:r>
            <a:r>
              <a:rPr lang="en-US" noProof="0" dirty="0" err="1"/>
              <a:t>repudiare</a:t>
            </a:r>
            <a:r>
              <a:rPr lang="en-US" noProof="0" dirty="0"/>
              <a:t>, has an </a:t>
            </a:r>
            <a:r>
              <a:rPr lang="en-US" noProof="0" dirty="0" err="1"/>
              <a:t>pericula</a:t>
            </a:r>
            <a:r>
              <a:rPr lang="en-US" noProof="0" dirty="0"/>
              <a:t> </a:t>
            </a:r>
            <a:r>
              <a:rPr lang="en-US" noProof="0" dirty="0" err="1"/>
              <a:t>tractatos</a:t>
            </a:r>
            <a:r>
              <a:rPr lang="en-US" noProof="0" dirty="0"/>
              <a:t>. </a:t>
            </a:r>
            <a:r>
              <a:rPr lang="en-US" noProof="0" dirty="0" err="1"/>
              <a:t>Nec</a:t>
            </a:r>
            <a:r>
              <a:rPr lang="en-US" noProof="0" dirty="0"/>
              <a:t> </a:t>
            </a:r>
            <a:r>
              <a:rPr lang="en-US" noProof="0" dirty="0" err="1"/>
              <a:t>debitis</a:t>
            </a:r>
            <a:r>
              <a:rPr lang="en-US" noProof="0" dirty="0"/>
              <a:t> </a:t>
            </a:r>
            <a:r>
              <a:rPr lang="en-US" noProof="0" dirty="0" err="1"/>
              <a:t>dissentias</a:t>
            </a:r>
            <a:r>
              <a:rPr lang="en-US" noProof="0" dirty="0"/>
              <a:t> ad. </a:t>
            </a:r>
            <a:r>
              <a:rPr lang="en-US" noProof="0" dirty="0" err="1"/>
              <a:t>Patrioque</a:t>
            </a:r>
            <a:r>
              <a:rPr lang="en-US" noProof="0" dirty="0"/>
              <a:t> </a:t>
            </a:r>
            <a:r>
              <a:rPr lang="en-US" noProof="0" dirty="0" err="1"/>
              <a:t>voluptatum</a:t>
            </a:r>
            <a:r>
              <a:rPr lang="en-US" noProof="0" dirty="0"/>
              <a:t> </a:t>
            </a:r>
            <a:r>
              <a:rPr lang="en-US" noProof="0" dirty="0" err="1"/>
              <a:t>sed</a:t>
            </a:r>
            <a:r>
              <a:rPr lang="en-US" noProof="0" dirty="0"/>
              <a:t> ex, id </a:t>
            </a:r>
            <a:r>
              <a:rPr lang="en-US" noProof="0" dirty="0" err="1"/>
              <a:t>admodum</a:t>
            </a:r>
            <a:r>
              <a:rPr lang="en-US" noProof="0" dirty="0"/>
              <a:t>.</a:t>
            </a:r>
          </a:p>
          <a:p>
            <a:pPr lvl="0"/>
            <a:endParaRPr lang="en-US" noProof="0" dirty="0"/>
          </a:p>
        </p:txBody>
      </p:sp>
      <p:sp>
        <p:nvSpPr>
          <p:cNvPr id="22"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534591"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23" name="Picture Placeholder 19">
            <a:extLst>
              <a:ext uri="{FF2B5EF4-FFF2-40B4-BE49-F238E27FC236}">
                <a16:creationId xmlns:a16="http://schemas.microsoft.com/office/drawing/2014/main" id="{70E81591-07D5-438D-AAD4-4B9A889F4483}"/>
              </a:ext>
            </a:extLst>
          </p:cNvPr>
          <p:cNvSpPr>
            <a:spLocks noGrp="1"/>
          </p:cNvSpPr>
          <p:nvPr>
            <p:ph type="pic" sz="quarter" idx="16"/>
          </p:nvPr>
        </p:nvSpPr>
        <p:spPr>
          <a:xfrm>
            <a:off x="5366794" y="3944176"/>
            <a:ext cx="900000" cy="900000"/>
          </a:xfrm>
          <a:prstGeom prst="ellipse">
            <a:avLst/>
          </a:prstGeom>
        </p:spPr>
        <p:txBody>
          <a:bodyPr anchor="ctr"/>
          <a:lstStyle>
            <a:lvl1pPr marL="0" indent="0" algn="ctr">
              <a:buNone/>
              <a:defRPr sz="675">
                <a:solidFill>
                  <a:schemeClr val="bg1"/>
                </a:solidFill>
              </a:defRPr>
            </a:lvl1pPr>
          </a:lstStyle>
          <a:p>
            <a:r>
              <a:rPr lang="de-DE" noProof="0"/>
              <a:t>Bild durch Klicken auf Symbol hinzufügen</a:t>
            </a:r>
            <a:endParaRPr lang="en-US" noProof="0" dirty="0"/>
          </a:p>
        </p:txBody>
      </p:sp>
      <p:sp>
        <p:nvSpPr>
          <p:cNvPr id="24" name="Date Placeholder 2">
            <a:extLst>
              <a:ext uri="{FF2B5EF4-FFF2-40B4-BE49-F238E27FC236}">
                <a16:creationId xmlns:a16="http://schemas.microsoft.com/office/drawing/2014/main" id="{DB440ECC-CB43-49D3-ABF3-A5F4F308E7E2}"/>
              </a:ext>
            </a:extLst>
          </p:cNvPr>
          <p:cNvSpPr>
            <a:spLocks noGrp="1"/>
          </p:cNvSpPr>
          <p:nvPr>
            <p:ph type="dt" sz="half" idx="19"/>
          </p:nvPr>
        </p:nvSpPr>
        <p:spPr>
          <a:xfrm>
            <a:off x="2327586" y="7183186"/>
            <a:ext cx="1392903" cy="198417"/>
          </a:xfrm>
        </p:spPr>
        <p:txBody>
          <a:bodyPr/>
          <a:lstStyle/>
          <a:p>
            <a:endParaRPr lang="en-US" noProof="0" dirty="0"/>
          </a:p>
        </p:txBody>
      </p:sp>
      <p:sp>
        <p:nvSpPr>
          <p:cNvPr id="25" name="Footer Placeholder 3">
            <a:extLst>
              <a:ext uri="{FF2B5EF4-FFF2-40B4-BE49-F238E27FC236}">
                <a16:creationId xmlns:a16="http://schemas.microsoft.com/office/drawing/2014/main" id="{A4279E38-5A0D-4584-B4BB-113C1A4C50C4}"/>
              </a:ext>
            </a:extLst>
          </p:cNvPr>
          <p:cNvSpPr>
            <a:spLocks noGrp="1"/>
          </p:cNvSpPr>
          <p:nvPr>
            <p:ph type="ftr" sz="quarter" idx="20"/>
          </p:nvPr>
        </p:nvSpPr>
        <p:spPr>
          <a:xfrm>
            <a:off x="3988595" y="7183186"/>
            <a:ext cx="3608487" cy="198417"/>
          </a:xfrm>
        </p:spPr>
        <p:txBody>
          <a:bodyPr/>
          <a:lstStyle/>
          <a:p>
            <a:r>
              <a:rPr lang="en-US" noProof="0"/>
              <a:t>EY | Building a better working world.</a:t>
            </a:r>
            <a:endParaRPr lang="en-US" noProof="0" dirty="0"/>
          </a:p>
        </p:txBody>
      </p:sp>
      <p:sp>
        <p:nvSpPr>
          <p:cNvPr id="26" name="Slide Number Placeholder 5">
            <a:extLst>
              <a:ext uri="{FF2B5EF4-FFF2-40B4-BE49-F238E27FC236}">
                <a16:creationId xmlns:a16="http://schemas.microsoft.com/office/drawing/2014/main" id="{BE3F8B89-1ED7-4BD8-90B0-47F3DF32AD7E}"/>
              </a:ext>
            </a:extLst>
          </p:cNvPr>
          <p:cNvSpPr>
            <a:spLocks noGrp="1"/>
          </p:cNvSpPr>
          <p:nvPr>
            <p:ph type="sldNum" sz="quarter" idx="21"/>
          </p:nvPr>
        </p:nvSpPr>
        <p:spPr>
          <a:xfrm>
            <a:off x="534592" y="7183186"/>
            <a:ext cx="775304" cy="198417"/>
          </a:xfrm>
        </p:spPr>
        <p:txBody>
          <a:bodyPr/>
          <a:lstStyle/>
          <a:p>
            <a:r>
              <a:rPr lang="en-US" noProof="0" dirty="0"/>
              <a:t>Page </a:t>
            </a:r>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54278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tandard">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34592" y="324301"/>
            <a:ext cx="9622632" cy="650807"/>
          </a:xfrm>
        </p:spPr>
        <p:txBody>
          <a:bodyPr/>
          <a:lstStyle>
            <a:lvl1pPr>
              <a:spcAft>
                <a:spcPts val="600"/>
              </a:spcAft>
              <a:defRPr sz="2400">
                <a:solidFill>
                  <a:schemeClr val="bg1"/>
                </a:solidFill>
              </a:defRPr>
            </a:lvl1pPr>
          </a:lstStyle>
          <a:p>
            <a:r>
              <a:rPr lang="en-US" noProof="0" dirty="0"/>
              <a:t>Click to edit Master title style</a:t>
            </a:r>
          </a:p>
        </p:txBody>
      </p:sp>
      <p:sp>
        <p:nvSpPr>
          <p:cNvPr id="10" name="Date Placeholder 2">
            <a:extLst>
              <a:ext uri="{FF2B5EF4-FFF2-40B4-BE49-F238E27FC236}">
                <a16:creationId xmlns:a16="http://schemas.microsoft.com/office/drawing/2014/main" id="{48197805-0689-4503-8125-F783F9317141}"/>
              </a:ext>
            </a:extLst>
          </p:cNvPr>
          <p:cNvSpPr>
            <a:spLocks noGrp="1"/>
          </p:cNvSpPr>
          <p:nvPr>
            <p:ph type="dt" sz="half" idx="10"/>
          </p:nvPr>
        </p:nvSpPr>
        <p:spPr>
          <a:xfrm>
            <a:off x="2327586" y="7183186"/>
            <a:ext cx="1392903" cy="198417"/>
          </a:xfrm>
        </p:spPr>
        <p:txBody>
          <a:bodyPr/>
          <a:lstStyle>
            <a:lvl1pPr>
              <a:spcAft>
                <a:spcPts val="600"/>
              </a:spcAft>
              <a:defRPr/>
            </a:lvl1pPr>
          </a:lstStyle>
          <a:p>
            <a:endParaRPr lang="en-US" noProof="0" dirty="0"/>
          </a:p>
        </p:txBody>
      </p:sp>
      <p:sp>
        <p:nvSpPr>
          <p:cNvPr id="11" name="Footer Placeholder 3">
            <a:extLst>
              <a:ext uri="{FF2B5EF4-FFF2-40B4-BE49-F238E27FC236}">
                <a16:creationId xmlns:a16="http://schemas.microsoft.com/office/drawing/2014/main" id="{2D180DED-A206-48B8-8395-C38D75067DC6}"/>
              </a:ext>
            </a:extLst>
          </p:cNvPr>
          <p:cNvSpPr>
            <a:spLocks noGrp="1"/>
          </p:cNvSpPr>
          <p:nvPr>
            <p:ph type="ftr" sz="quarter" idx="11"/>
          </p:nvPr>
        </p:nvSpPr>
        <p:spPr>
          <a:xfrm>
            <a:off x="3988595" y="7183186"/>
            <a:ext cx="3608487" cy="198417"/>
          </a:xfrm>
        </p:spPr>
        <p:txBody>
          <a:bodyPr/>
          <a:lstStyle>
            <a:lvl1pPr>
              <a:spcAft>
                <a:spcPts val="600"/>
              </a:spcAft>
              <a:defRPr/>
            </a:lvl1pPr>
          </a:lstStyle>
          <a:p>
            <a:r>
              <a:rPr lang="en-US" noProof="0"/>
              <a:t>EY | Building a better working world.</a:t>
            </a:r>
            <a:endParaRPr lang="en-US" noProof="0" dirty="0"/>
          </a:p>
        </p:txBody>
      </p:sp>
      <p:sp>
        <p:nvSpPr>
          <p:cNvPr id="12" name="Slide Number Placeholder 4">
            <a:extLst>
              <a:ext uri="{FF2B5EF4-FFF2-40B4-BE49-F238E27FC236}">
                <a16:creationId xmlns:a16="http://schemas.microsoft.com/office/drawing/2014/main" id="{B584CBDA-5400-4C9D-A814-1CE6E3FD4F41}"/>
              </a:ext>
            </a:extLst>
          </p:cNvPr>
          <p:cNvSpPr>
            <a:spLocks noGrp="1"/>
          </p:cNvSpPr>
          <p:nvPr>
            <p:ph type="sldNum" sz="quarter" idx="12"/>
          </p:nvPr>
        </p:nvSpPr>
        <p:spPr>
          <a:xfrm>
            <a:off x="534592" y="7183186"/>
            <a:ext cx="775304" cy="198417"/>
          </a:xfrm>
        </p:spPr>
        <p:txBody>
          <a:bodyPr/>
          <a:lstStyle>
            <a:lvl1pPr>
              <a:spcAft>
                <a:spcPts val="600"/>
              </a:spcAft>
              <a:defRPr/>
            </a:lvl1pPr>
          </a:lstStyle>
          <a:p>
            <a:r>
              <a:rPr lang="en-US" noProof="0" dirty="0"/>
              <a:t>Page </a:t>
            </a:r>
            <a:fld id="{F1BC30E3-FFE5-4B91-AA19-87A149EBB9EE}" type="slidenum">
              <a:rPr lang="en-US" noProof="0" smtClean="0"/>
              <a:pPr/>
              <a:t>‹#›</a:t>
            </a:fld>
            <a:endParaRPr lang="en-US" noProof="0" dirty="0"/>
          </a:p>
        </p:txBody>
      </p:sp>
      <p:sp>
        <p:nvSpPr>
          <p:cNvPr id="13"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534591"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349" noProof="0" dirty="0">
              <a:solidFill>
                <a:schemeClr val="bg1"/>
              </a:solidFill>
            </a:endParaRPr>
          </a:p>
        </p:txBody>
      </p:sp>
      <p:sp>
        <p:nvSpPr>
          <p:cNvPr id="14" name="Text Placeholder 2">
            <a:extLst>
              <a:ext uri="{FF2B5EF4-FFF2-40B4-BE49-F238E27FC236}">
                <a16:creationId xmlns:a16="http://schemas.microsoft.com/office/drawing/2014/main" id="{90356C28-34FC-48BD-943E-82B485EB0C49}"/>
              </a:ext>
            </a:extLst>
          </p:cNvPr>
          <p:cNvSpPr>
            <a:spLocks noGrp="1"/>
          </p:cNvSpPr>
          <p:nvPr>
            <p:ph idx="1" hasCustomPrompt="1"/>
          </p:nvPr>
        </p:nvSpPr>
        <p:spPr>
          <a:xfrm>
            <a:off x="534592" y="1254346"/>
            <a:ext cx="9622632" cy="5454166"/>
          </a:xfrm>
          <a:prstGeom prst="rect">
            <a:avLst/>
          </a:prstGeom>
        </p:spPr>
        <p:txBody>
          <a:bodyPr vert="horz" lIns="0" tIns="0" rIns="0" bIns="0" rtlCol="0">
            <a:normAutofit/>
          </a:bodyPr>
          <a:lstStyle>
            <a:lvl1pPr marL="0" marR="0" indent="0" algn="l" defTabSz="914400" rtl="0" eaLnBrk="1" fontAlgn="auto" latinLnBrk="0" hangingPunct="1">
              <a:lnSpc>
                <a:spcPct val="100000"/>
              </a:lnSpc>
              <a:spcBef>
                <a:spcPts val="0"/>
              </a:spcBef>
              <a:spcAft>
                <a:spcPts val="600"/>
              </a:spcAft>
              <a:buClr>
                <a:srgbClr val="FFE600"/>
              </a:buClr>
              <a:buSzPct val="80000"/>
              <a:buFontTx/>
              <a:buNone/>
              <a:tabLst/>
              <a:defRPr lang="en-US" noProof="0" dirty="0" smtClean="0"/>
            </a:lvl1pPr>
            <a:lvl2pPr marL="236538" marR="0"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en-US" sz="20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2pPr>
            <a:lvl3pPr marL="441325" marR="0"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lang="en-US" noProof="0" dirty="0" smtClean="0"/>
            </a:lvl3pPr>
            <a:lvl4pPr marL="685800"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4pPr>
            <a:lvl5pPr marL="906463"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de-DE" noProof="0" dirty="0" smtClean="0"/>
            </a:lvl5pPr>
          </a:lstStyle>
          <a:p>
            <a:pPr marL="0" marR="0" lvl="0" indent="0" algn="l" defTabSz="914400" rtl="0" eaLnBrk="1" fontAlgn="auto" latinLnBrk="0" hangingPunct="1">
              <a:lnSpc>
                <a:spcPct val="100000"/>
              </a:lnSpc>
              <a:spcBef>
                <a:spcPts val="0"/>
              </a:spcBef>
              <a:spcAft>
                <a:spcPts val="600"/>
              </a:spcAft>
              <a:buClr>
                <a:srgbClr val="FFE600"/>
              </a:buClr>
              <a:buSzPct val="80000"/>
              <a:buFontTx/>
              <a:buNone/>
              <a:tabLst/>
              <a:defRPr/>
            </a:pPr>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Edit Master text styles</a:t>
            </a:r>
          </a:p>
          <a:p>
            <a:pPr marL="236538" marR="0" lvl="1"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Second level</a:t>
            </a:r>
          </a:p>
          <a:p>
            <a:pPr marL="441325" marR="0" lvl="2"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a:pPr>
            <a:r>
              <a:rPr kumimoji="0" lang="en-US"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Third level</a:t>
            </a:r>
          </a:p>
          <a:p>
            <a:pPr marL="685800" marR="0" lvl="3"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Fourth level</a:t>
            </a:r>
            <a:endParaRPr kumimoji="0" lang="en-US" sz="14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Tree>
    <p:extLst>
      <p:ext uri="{BB962C8B-B14F-4D97-AF65-F5344CB8AC3E}">
        <p14:creationId xmlns:p14="http://schemas.microsoft.com/office/powerpoint/2010/main" val="414460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tandard_picture_right">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380593A0-4211-460E-B6CF-FE2D9CE6D9CB}"/>
              </a:ext>
            </a:extLst>
          </p:cNvPr>
          <p:cNvSpPr>
            <a:spLocks noGrp="1"/>
          </p:cNvSpPr>
          <p:nvPr>
            <p:ph type="pic" sz="quarter" idx="10" hasCustomPrompt="1"/>
          </p:nvPr>
        </p:nvSpPr>
        <p:spPr>
          <a:xfrm>
            <a:off x="7186501" y="1"/>
            <a:ext cx="3505313" cy="7559674"/>
          </a:xfrm>
          <a:prstGeom prst="rect">
            <a:avLst/>
          </a:prstGeom>
        </p:spPr>
        <p:txBody>
          <a:bodyPr/>
          <a:lstStyle>
            <a:lvl1pPr marL="0" indent="0">
              <a:buNone/>
              <a:defRPr/>
            </a:lvl1pPr>
          </a:lstStyle>
          <a:p>
            <a:r>
              <a:rPr lang="en-US" noProof="0" dirty="0"/>
              <a:t>Click icon to add picture</a:t>
            </a:r>
          </a:p>
        </p:txBody>
      </p:sp>
      <p:sp>
        <p:nvSpPr>
          <p:cNvPr id="16" name="Title 1"/>
          <p:cNvSpPr>
            <a:spLocks noGrp="1"/>
          </p:cNvSpPr>
          <p:nvPr>
            <p:ph type="title" hasCustomPrompt="1"/>
          </p:nvPr>
        </p:nvSpPr>
        <p:spPr>
          <a:xfrm>
            <a:off x="534592" y="324301"/>
            <a:ext cx="6398111" cy="650807"/>
          </a:xfrm>
        </p:spPr>
        <p:txBody>
          <a:bodyPr/>
          <a:lstStyle>
            <a:lvl1pPr>
              <a:defRPr lang="en-GB" sz="2400" b="0" kern="1200" dirty="0">
                <a:solidFill>
                  <a:schemeClr val="bg1"/>
                </a:solidFill>
                <a:latin typeface="EYInterstate Light" panose="02000506000000020004" pitchFamily="2" charset="0"/>
                <a:ea typeface="+mj-ea"/>
                <a:cs typeface="Arial" pitchFamily="34" charset="0"/>
              </a:defRPr>
            </a:lvl1pPr>
          </a:lstStyle>
          <a:p>
            <a:r>
              <a:rPr lang="en-US" noProof="0" dirty="0"/>
              <a:t>Click to edit Master title style</a:t>
            </a:r>
          </a:p>
        </p:txBody>
      </p:sp>
      <p:sp>
        <p:nvSpPr>
          <p:cNvPr id="17" name="Content Placeholder 2"/>
          <p:cNvSpPr>
            <a:spLocks noGrp="1"/>
          </p:cNvSpPr>
          <p:nvPr>
            <p:ph idx="1" hasCustomPrompt="1"/>
          </p:nvPr>
        </p:nvSpPr>
        <p:spPr>
          <a:xfrm>
            <a:off x="534591" y="1254347"/>
            <a:ext cx="6398112" cy="963159"/>
          </a:xfrm>
          <a:prstGeom prst="rect">
            <a:avLst/>
          </a:prstGeom>
        </p:spPr>
        <p:txBody>
          <a:bodyPr/>
          <a:lstStyle>
            <a:lvl1pPr marL="0" indent="0">
              <a:buNone/>
              <a:defRPr sz="1800">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Text</a:t>
            </a:r>
          </a:p>
        </p:txBody>
      </p:sp>
      <p:sp>
        <p:nvSpPr>
          <p:cNvPr id="18"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34592" y="2547891"/>
            <a:ext cx="3137961" cy="4168320"/>
          </a:xfrm>
          <a:prstGeom prst="rect">
            <a:avLst/>
          </a:prstGeom>
        </p:spPr>
        <p:txBody>
          <a:bodyPr numCol="1"/>
          <a:lstStyle>
            <a:lvl1pPr marL="0" indent="0">
              <a:buNone/>
              <a:defRPr sz="1400">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Text</a:t>
            </a:r>
          </a:p>
        </p:txBody>
      </p:sp>
      <p:sp>
        <p:nvSpPr>
          <p:cNvPr id="19"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794742" y="2547893"/>
            <a:ext cx="3137961" cy="1383139"/>
          </a:xfrm>
          <a:prstGeom prst="rect">
            <a:avLst/>
          </a:prstGeom>
        </p:spPr>
        <p:txBody>
          <a:bodyPr numCol="1"/>
          <a:lstStyle>
            <a:lvl1pPr marL="0" indent="0">
              <a:buNone/>
              <a:defRPr sz="1400">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Text</a:t>
            </a:r>
          </a:p>
        </p:txBody>
      </p:sp>
      <p:sp>
        <p:nvSpPr>
          <p:cNvPr id="20"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794742" y="4670200"/>
            <a:ext cx="3137961" cy="2046011"/>
          </a:xfrm>
          <a:prstGeom prst="rect">
            <a:avLst/>
          </a:prstGeom>
        </p:spPr>
        <p:txBody>
          <a:bodyPr numCol="1"/>
          <a:lstStyle>
            <a:lvl1pPr marL="0" indent="0">
              <a:buNone/>
              <a:defRPr sz="1800">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Quote</a:t>
            </a:r>
          </a:p>
        </p:txBody>
      </p:sp>
      <p:sp>
        <p:nvSpPr>
          <p:cNvPr id="21" name="Date Placeholder 3">
            <a:extLst>
              <a:ext uri="{FF2B5EF4-FFF2-40B4-BE49-F238E27FC236}">
                <a16:creationId xmlns:a16="http://schemas.microsoft.com/office/drawing/2014/main" id="{19031161-0EF0-4994-BAAC-817AFCD5564E}"/>
              </a:ext>
            </a:extLst>
          </p:cNvPr>
          <p:cNvSpPr>
            <a:spLocks noGrp="1"/>
          </p:cNvSpPr>
          <p:nvPr>
            <p:ph type="dt" sz="half" idx="14"/>
          </p:nvPr>
        </p:nvSpPr>
        <p:spPr>
          <a:xfrm>
            <a:off x="2327586" y="7183186"/>
            <a:ext cx="1392903" cy="198417"/>
          </a:xfrm>
        </p:spPr>
        <p:txBody>
          <a:bodyPr/>
          <a:lstStyle/>
          <a:p>
            <a:endParaRPr lang="en-US" noProof="0" dirty="0"/>
          </a:p>
        </p:txBody>
      </p:sp>
      <p:sp>
        <p:nvSpPr>
          <p:cNvPr id="22" name="Footer Placeholder 5">
            <a:extLst>
              <a:ext uri="{FF2B5EF4-FFF2-40B4-BE49-F238E27FC236}">
                <a16:creationId xmlns:a16="http://schemas.microsoft.com/office/drawing/2014/main" id="{C4A1A6EA-628B-40CB-AD7E-45CB0B91C2D9}"/>
              </a:ext>
            </a:extLst>
          </p:cNvPr>
          <p:cNvSpPr>
            <a:spLocks noGrp="1"/>
          </p:cNvSpPr>
          <p:nvPr>
            <p:ph type="ftr" sz="quarter" idx="15"/>
          </p:nvPr>
        </p:nvSpPr>
        <p:spPr>
          <a:xfrm>
            <a:off x="3988595" y="7183186"/>
            <a:ext cx="3608487" cy="198417"/>
          </a:xfrm>
        </p:spPr>
        <p:txBody>
          <a:bodyPr/>
          <a:lstStyle/>
          <a:p>
            <a:r>
              <a:rPr lang="en-US" noProof="0"/>
              <a:t>EY | Building a better working world.</a:t>
            </a:r>
            <a:endParaRPr lang="en-US" noProof="0" dirty="0"/>
          </a:p>
        </p:txBody>
      </p:sp>
      <p:sp>
        <p:nvSpPr>
          <p:cNvPr id="23" name="Slide Number Placeholder 6">
            <a:extLst>
              <a:ext uri="{FF2B5EF4-FFF2-40B4-BE49-F238E27FC236}">
                <a16:creationId xmlns:a16="http://schemas.microsoft.com/office/drawing/2014/main" id="{B2099134-47E0-4E77-855E-45C10B9B8B10}"/>
              </a:ext>
            </a:extLst>
          </p:cNvPr>
          <p:cNvSpPr>
            <a:spLocks noGrp="1"/>
          </p:cNvSpPr>
          <p:nvPr>
            <p:ph type="sldNum" sz="quarter" idx="16"/>
          </p:nvPr>
        </p:nvSpPr>
        <p:spPr>
          <a:xfrm>
            <a:off x="534592" y="7183186"/>
            <a:ext cx="775304" cy="198417"/>
          </a:xfrm>
        </p:spPr>
        <p:txBody>
          <a:bodyPr/>
          <a:lstStyle/>
          <a:p>
            <a:r>
              <a:rPr lang="en-US" noProof="0" dirty="0"/>
              <a:t>Page </a:t>
            </a:r>
            <a:fld id="{F1BC30E3-FFE5-4B91-AA19-87A149EBB9EE}" type="slidenum">
              <a:rPr lang="en-US" noProof="0" smtClean="0"/>
              <a:pPr/>
              <a:t>‹#›</a:t>
            </a:fld>
            <a:endParaRPr lang="en-US" noProof="0" dirty="0"/>
          </a:p>
        </p:txBody>
      </p:sp>
      <p:sp>
        <p:nvSpPr>
          <p:cNvPr id="24" name="Line 10">
            <a:extLst>
              <a:ext uri="{FF2B5EF4-FFF2-40B4-BE49-F238E27FC236}">
                <a16:creationId xmlns:a16="http://schemas.microsoft.com/office/drawing/2014/main" id="{1FE654FB-261F-44E5-8EF9-237DB835D710}"/>
              </a:ext>
            </a:extLst>
          </p:cNvPr>
          <p:cNvSpPr>
            <a:spLocks noChangeShapeType="1"/>
          </p:cNvSpPr>
          <p:nvPr userDrawn="1"/>
        </p:nvSpPr>
        <p:spPr bwMode="auto">
          <a:xfrm>
            <a:off x="534591" y="1000626"/>
            <a:ext cx="64113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Tree>
    <p:extLst>
      <p:ext uri="{BB962C8B-B14F-4D97-AF65-F5344CB8AC3E}">
        <p14:creationId xmlns:p14="http://schemas.microsoft.com/office/powerpoint/2010/main" val="1837060396"/>
      </p:ext>
    </p:extLst>
  </p:cSld>
  <p:clrMapOvr>
    <a:masterClrMapping/>
  </p:clrMapOvr>
  <p:extLst>
    <p:ext uri="{DCECCB84-F9BA-43D5-87BE-67443E8EF086}">
      <p15:sldGuideLst xmlns:p15="http://schemas.microsoft.com/office/powerpoint/2012/main">
        <p15:guide id="1" orient="horz" pos="1606">
          <p15:clr>
            <a:srgbClr val="FBAE40"/>
          </p15:clr>
        </p15:guide>
        <p15:guide id="2" pos="2370">
          <p15:clr>
            <a:srgbClr val="FBAE40"/>
          </p15:clr>
        </p15:guide>
        <p15:guide id="3" pos="2314">
          <p15:clr>
            <a:srgbClr val="FBAE40"/>
          </p15:clr>
        </p15:guide>
        <p15:guide id="4" pos="4400">
          <p15:clr>
            <a:srgbClr val="FBAE40"/>
          </p15:clr>
        </p15:guide>
        <p15:guide id="5" pos="452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tandard_picture_left">
    <p:spTree>
      <p:nvGrpSpPr>
        <p:cNvPr id="1" name=""/>
        <p:cNvGrpSpPr/>
        <p:nvPr/>
      </p:nvGrpSpPr>
      <p:grpSpPr>
        <a:xfrm>
          <a:off x="0" y="0"/>
          <a:ext cx="0" cy="0"/>
          <a:chOff x="0" y="0"/>
          <a:chExt cx="0" cy="0"/>
        </a:xfrm>
      </p:grpSpPr>
      <p:sp>
        <p:nvSpPr>
          <p:cNvPr id="22" name="Picture Placeholder 4">
            <a:extLst>
              <a:ext uri="{FF2B5EF4-FFF2-40B4-BE49-F238E27FC236}">
                <a16:creationId xmlns:a16="http://schemas.microsoft.com/office/drawing/2014/main" id="{380593A0-4211-460E-B6CF-FE2D9CE6D9CB}"/>
              </a:ext>
            </a:extLst>
          </p:cNvPr>
          <p:cNvSpPr>
            <a:spLocks noGrp="1"/>
          </p:cNvSpPr>
          <p:nvPr>
            <p:ph type="pic" sz="quarter" idx="10" hasCustomPrompt="1"/>
          </p:nvPr>
        </p:nvSpPr>
        <p:spPr>
          <a:xfrm>
            <a:off x="0" y="2"/>
            <a:ext cx="2089971" cy="7559674"/>
          </a:xfrm>
          <a:prstGeom prst="rect">
            <a:avLst/>
          </a:prstGeom>
        </p:spPr>
        <p:txBody>
          <a:bodyPr/>
          <a:lstStyle>
            <a:lvl1pPr marL="0" indent="0">
              <a:buNone/>
              <a:defRPr/>
            </a:lvl1pPr>
          </a:lstStyle>
          <a:p>
            <a:r>
              <a:rPr lang="en-US" noProof="0" dirty="0"/>
              <a:t>Click icon to add picture</a:t>
            </a:r>
          </a:p>
        </p:txBody>
      </p:sp>
      <p:sp>
        <p:nvSpPr>
          <p:cNvPr id="24" name="Title 1"/>
          <p:cNvSpPr>
            <a:spLocks noGrp="1"/>
          </p:cNvSpPr>
          <p:nvPr>
            <p:ph type="title" hasCustomPrompt="1"/>
          </p:nvPr>
        </p:nvSpPr>
        <p:spPr>
          <a:xfrm>
            <a:off x="2362416" y="324301"/>
            <a:ext cx="7793808" cy="650807"/>
          </a:xfrm>
        </p:spPr>
        <p:txBody>
          <a:bodyPr/>
          <a:lstStyle>
            <a:lvl1pPr>
              <a:defRPr sz="2400">
                <a:solidFill>
                  <a:schemeClr val="bg1"/>
                </a:solidFill>
              </a:defRPr>
            </a:lvl1pPr>
          </a:lstStyle>
          <a:p>
            <a:r>
              <a:rPr lang="en-US" noProof="0" dirty="0"/>
              <a:t>Click to edit Master title style</a:t>
            </a:r>
          </a:p>
        </p:txBody>
      </p:sp>
      <p:sp>
        <p:nvSpPr>
          <p:cNvPr id="25" name="Content Placeholder 2"/>
          <p:cNvSpPr>
            <a:spLocks noGrp="1"/>
          </p:cNvSpPr>
          <p:nvPr>
            <p:ph idx="1" hasCustomPrompt="1"/>
          </p:nvPr>
        </p:nvSpPr>
        <p:spPr>
          <a:xfrm>
            <a:off x="2362416" y="1254347"/>
            <a:ext cx="2404127" cy="5461864"/>
          </a:xfrm>
          <a:prstGeom prst="rect">
            <a:avLst/>
          </a:prstGeom>
        </p:spPr>
        <p:txBody>
          <a:bodyPr/>
          <a:lstStyle>
            <a:lvl1pPr marL="0" indent="0">
              <a:buNone/>
              <a:defRPr sz="1800">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Text</a:t>
            </a:r>
          </a:p>
        </p:txBody>
      </p:sp>
      <p:sp>
        <p:nvSpPr>
          <p:cNvPr id="26"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019770" y="1254347"/>
            <a:ext cx="2457558" cy="5461864"/>
          </a:xfrm>
          <a:prstGeom prst="rect">
            <a:avLst/>
          </a:prstGeom>
        </p:spPr>
        <p:txBody>
          <a:bodyPr numCol="1"/>
          <a:lstStyle>
            <a:lvl1pPr marL="0" indent="0">
              <a:buNone/>
              <a:defRPr sz="1400">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Text</a:t>
            </a:r>
          </a:p>
        </p:txBody>
      </p:sp>
      <p:sp>
        <p:nvSpPr>
          <p:cNvPr id="27"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7730554" y="1254349"/>
            <a:ext cx="2426669" cy="3082239"/>
          </a:xfrm>
          <a:prstGeom prst="rect">
            <a:avLst/>
          </a:prstGeom>
        </p:spPr>
        <p:txBody>
          <a:bodyPr numCol="1"/>
          <a:lstStyle>
            <a:lvl1pPr marL="0" indent="0">
              <a:buNone/>
              <a:defRPr sz="1400">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Text</a:t>
            </a:r>
          </a:p>
        </p:txBody>
      </p:sp>
      <p:sp>
        <p:nvSpPr>
          <p:cNvPr id="28" name="Line 10">
            <a:extLst>
              <a:ext uri="{FF2B5EF4-FFF2-40B4-BE49-F238E27FC236}">
                <a16:creationId xmlns:a16="http://schemas.microsoft.com/office/drawing/2014/main" id="{1FE654FB-261F-44E5-8EF9-237DB835D710}"/>
              </a:ext>
            </a:extLst>
          </p:cNvPr>
          <p:cNvSpPr>
            <a:spLocks noChangeShapeType="1"/>
          </p:cNvSpPr>
          <p:nvPr userDrawn="1"/>
        </p:nvSpPr>
        <p:spPr bwMode="auto">
          <a:xfrm>
            <a:off x="2365848" y="1000626"/>
            <a:ext cx="7825497"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29" name="Date Placeholder 3">
            <a:extLst>
              <a:ext uri="{FF2B5EF4-FFF2-40B4-BE49-F238E27FC236}">
                <a16:creationId xmlns:a16="http://schemas.microsoft.com/office/drawing/2014/main" id="{A83AD698-0E41-4FCF-AB31-51B8D1AE402F}"/>
              </a:ext>
            </a:extLst>
          </p:cNvPr>
          <p:cNvSpPr>
            <a:spLocks noGrp="1"/>
          </p:cNvSpPr>
          <p:nvPr>
            <p:ph type="dt" sz="half" idx="13"/>
          </p:nvPr>
        </p:nvSpPr>
        <p:spPr>
          <a:xfrm>
            <a:off x="2327586" y="7183186"/>
            <a:ext cx="1392903" cy="198417"/>
          </a:xfrm>
        </p:spPr>
        <p:txBody>
          <a:bodyPr/>
          <a:lstStyle/>
          <a:p>
            <a:endParaRPr lang="en-US" noProof="0" dirty="0"/>
          </a:p>
        </p:txBody>
      </p:sp>
      <p:sp>
        <p:nvSpPr>
          <p:cNvPr id="30" name="Footer Placeholder 5">
            <a:extLst>
              <a:ext uri="{FF2B5EF4-FFF2-40B4-BE49-F238E27FC236}">
                <a16:creationId xmlns:a16="http://schemas.microsoft.com/office/drawing/2014/main" id="{A9018413-4A60-4C02-9E4A-E02576231136}"/>
              </a:ext>
            </a:extLst>
          </p:cNvPr>
          <p:cNvSpPr>
            <a:spLocks noGrp="1"/>
          </p:cNvSpPr>
          <p:nvPr>
            <p:ph type="ftr" sz="quarter" idx="14"/>
          </p:nvPr>
        </p:nvSpPr>
        <p:spPr>
          <a:xfrm>
            <a:off x="3988595" y="7183186"/>
            <a:ext cx="3608487" cy="198417"/>
          </a:xfrm>
        </p:spPr>
        <p:txBody>
          <a:bodyPr/>
          <a:lstStyle/>
          <a:p>
            <a:r>
              <a:rPr lang="en-US" noProof="0"/>
              <a:t>EY | Building a better working world.</a:t>
            </a:r>
            <a:endParaRPr lang="en-US" noProof="0" dirty="0"/>
          </a:p>
        </p:txBody>
      </p:sp>
      <p:sp>
        <p:nvSpPr>
          <p:cNvPr id="31" name="Slide Number Placeholder 7">
            <a:extLst>
              <a:ext uri="{FF2B5EF4-FFF2-40B4-BE49-F238E27FC236}">
                <a16:creationId xmlns:a16="http://schemas.microsoft.com/office/drawing/2014/main" id="{874983C1-0EF4-4B2C-97F2-6888EAEE5D8F}"/>
              </a:ext>
            </a:extLst>
          </p:cNvPr>
          <p:cNvSpPr>
            <a:spLocks noGrp="1"/>
          </p:cNvSpPr>
          <p:nvPr>
            <p:ph type="sldNum" sz="quarter" idx="15"/>
          </p:nvPr>
        </p:nvSpPr>
        <p:spPr>
          <a:xfrm>
            <a:off x="534592" y="7183186"/>
            <a:ext cx="775304" cy="198417"/>
          </a:xfrm>
          <a:prstGeom prst="rect">
            <a:avLst/>
          </a:prstGeom>
        </p:spPr>
        <p:txBody>
          <a:bodyPr/>
          <a:lstStyle/>
          <a:p>
            <a:r>
              <a:rPr lang="en-US" noProof="0" dirty="0"/>
              <a:t>Page </a:t>
            </a:r>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2061228060"/>
      </p:ext>
    </p:extLst>
  </p:cSld>
  <p:clrMapOvr>
    <a:masterClrMapping/>
  </p:clrMapOvr>
  <p:extLst>
    <p:ext uri="{DCECCB84-F9BA-43D5-87BE-67443E8EF086}">
      <p15:sldGuideLst xmlns:p15="http://schemas.microsoft.com/office/powerpoint/2012/main">
        <p15:guide id="1" pos="1479">
          <p15:clr>
            <a:srgbClr val="FBAE40"/>
          </p15:clr>
        </p15:guide>
        <p15:guide id="2" pos="3005">
          <p15:clr>
            <a:srgbClr val="FBAE40"/>
          </p15:clr>
        </p15:guide>
        <p15:guide id="3" pos="3141">
          <p15:clr>
            <a:srgbClr val="FBAE40"/>
          </p15:clr>
        </p15:guide>
        <p15:guide id="4" pos="4864">
          <p15:clr>
            <a:srgbClr val="FBAE40"/>
          </p15:clr>
        </p15:guide>
        <p15:guide id="5" pos="4728">
          <p15:clr>
            <a:srgbClr val="FBAE40"/>
          </p15:clr>
        </p15:guide>
        <p15:guide id="6" pos="132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Quote_left">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8FBE9395-9BF1-4306-9F29-1F8E92C9F8DB}"/>
              </a:ext>
            </a:extLst>
          </p:cNvPr>
          <p:cNvSpPr txBox="1">
            <a:spLocks/>
          </p:cNvSpPr>
          <p:nvPr userDrawn="1"/>
        </p:nvSpPr>
        <p:spPr>
          <a:xfrm>
            <a:off x="439355" y="1641266"/>
            <a:ext cx="2734209" cy="946710"/>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10" name="Text Placeholder 6">
            <a:extLst>
              <a:ext uri="{FF2B5EF4-FFF2-40B4-BE49-F238E27FC236}">
                <a16:creationId xmlns:a16="http://schemas.microsoft.com/office/drawing/2014/main" id="{87DD12F9-AC78-4784-A2C0-5FB6EC5AA315}"/>
              </a:ext>
            </a:extLst>
          </p:cNvPr>
          <p:cNvSpPr>
            <a:spLocks noGrp="1"/>
          </p:cNvSpPr>
          <p:nvPr>
            <p:ph type="body" sz="quarter" idx="10" hasCustomPrompt="1"/>
          </p:nvPr>
        </p:nvSpPr>
        <p:spPr>
          <a:xfrm>
            <a:off x="533317" y="2785290"/>
            <a:ext cx="6187782" cy="1984167"/>
          </a:xfrm>
          <a:prstGeom prst="rect">
            <a:avLst/>
          </a:prstGeom>
        </p:spPr>
        <p:txBody>
          <a:bodyPr lIns="0" tIns="46800" rIns="90000" bIns="46800"/>
          <a:lstStyle>
            <a:lvl1pPr marL="356616" indent="-356616">
              <a:spcBef>
                <a:spcPts val="0"/>
              </a:spcBef>
              <a:buNone/>
              <a:defRPr lang="en-US" sz="2800" dirty="0" smtClean="0">
                <a:latin typeface="Georgia" panose="02040502050405020303" pitchFamily="18" charset="0"/>
              </a:defRPr>
            </a:lvl1pPr>
          </a:lstStyle>
          <a:p>
            <a:pPr marL="356616" lvl="0" indent="-356616">
              <a:spcBef>
                <a:spcPts val="0"/>
              </a:spcBef>
            </a:pPr>
            <a:r>
              <a:rPr lang="en-US" dirty="0"/>
              <a:t>Click to edit Master title style</a:t>
            </a:r>
            <a:endParaRPr lang="de-DE" dirty="0"/>
          </a:p>
        </p:txBody>
      </p:sp>
      <p:sp>
        <p:nvSpPr>
          <p:cNvPr id="11"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533317" y="5106766"/>
            <a:ext cx="6187782" cy="349255"/>
          </a:xfrm>
          <a:prstGeom prst="rect">
            <a:avLst/>
          </a:prstGeom>
        </p:spPr>
        <p:txBody>
          <a:bodyPr lIns="0" tIns="46800" rIns="90000" bIns="46800"/>
          <a:lstStyle>
            <a:lvl1pPr marL="0" indent="0" algn="l" defTabSz="914400" rtl="0" eaLnBrk="1" latinLnBrk="0" hangingPunct="1">
              <a:spcBef>
                <a:spcPts val="0"/>
              </a:spcBef>
              <a:spcAft>
                <a:spcPts val="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2"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533317" y="5379003"/>
            <a:ext cx="6187782" cy="349255"/>
          </a:xfrm>
          <a:prstGeom prst="rect">
            <a:avLst/>
          </a:prstGeom>
        </p:spPr>
        <p:txBody>
          <a:bodyPr lIns="0" tIns="46800" rIns="90000" bIns="46800"/>
          <a:lstStyle>
            <a:lvl1pPr marL="0" indent="0" algn="l" defTabSz="914400" rtl="0" eaLnBrk="1" latinLnBrk="0" hangingPunct="1">
              <a:spcBef>
                <a:spcPts val="0"/>
              </a:spcBef>
              <a:spcAft>
                <a:spcPts val="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943505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Quote_centere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7B1EAA-D62E-426F-9D29-F674CEB29C31}"/>
              </a:ext>
            </a:extLst>
          </p:cNvPr>
          <p:cNvSpPr>
            <a:spLocks noGrp="1"/>
          </p:cNvSpPr>
          <p:nvPr>
            <p:ph type="body" sz="quarter" idx="10" hasCustomPrompt="1"/>
          </p:nvPr>
        </p:nvSpPr>
        <p:spPr>
          <a:xfrm>
            <a:off x="2252016" y="2271027"/>
            <a:ext cx="6187782" cy="3335078"/>
          </a:xfrm>
          <a:prstGeom prst="rect">
            <a:avLst/>
          </a:prstGeom>
        </p:spPr>
        <p:txBody>
          <a:bodyPr lIns="0" tIns="0" rIns="0" bIns="0">
            <a:noAutofit/>
          </a:bodyPr>
          <a:lstStyle>
            <a:lvl1pPr marL="356616" indent="-356616" algn="ctr">
              <a:spcBef>
                <a:spcPts val="0"/>
              </a:spcBef>
              <a:buNone/>
              <a:defRPr lang="en-US" sz="2800" dirty="0" smtClean="0">
                <a:latin typeface="Georgia" panose="02040502050405020303" pitchFamily="18" charset="0"/>
              </a:defRPr>
            </a:lvl1pPr>
          </a:lstStyle>
          <a:p>
            <a:pPr marL="356616" lvl="0" indent="-356616" algn="ctr">
              <a:spcBef>
                <a:spcPts val="0"/>
              </a:spcBef>
            </a:pPr>
            <a:r>
              <a:rPr lang="en-US" noProof="0" dirty="0"/>
              <a:t>Click to edit Master title style</a:t>
            </a:r>
            <a:endParaRPr lang="de-DE" noProof="0" dirty="0"/>
          </a:p>
        </p:txBody>
      </p:sp>
      <p:sp>
        <p:nvSpPr>
          <p:cNvPr id="8"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2252016" y="6020094"/>
            <a:ext cx="6187782" cy="349255"/>
          </a:xfrm>
          <a:prstGeom prst="rect">
            <a:avLst/>
          </a:prstGeom>
        </p:spPr>
        <p:txBody>
          <a:bodyPr lIns="0" tIns="0" rIns="0" bIns="0">
            <a:noAutofit/>
          </a:bodyPr>
          <a:lstStyle>
            <a:lvl1pPr marL="0" indent="0" algn="ctr">
              <a:buNone/>
              <a:defRPr lang="en-US" sz="1600" dirty="0" smtClean="0">
                <a:solidFill>
                  <a:schemeClr val="tx2"/>
                </a:solidFill>
                <a:latin typeface="+mn-lt"/>
              </a:defRPr>
            </a:lvl1pPr>
          </a:lstStyle>
          <a:p>
            <a:pPr marL="356616" lvl="0" indent="-356616" algn="ctr">
              <a:spcBef>
                <a:spcPts val="0"/>
              </a:spcBef>
              <a:spcAft>
                <a:spcPts val="600"/>
              </a:spcAft>
            </a:pPr>
            <a:r>
              <a:rPr lang="en-US" noProof="0" dirty="0"/>
              <a:t>Name Surname</a:t>
            </a:r>
          </a:p>
        </p:txBody>
      </p:sp>
      <p:sp>
        <p:nvSpPr>
          <p:cNvPr id="10"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2252016" y="6364059"/>
            <a:ext cx="6187782" cy="349255"/>
          </a:xfrm>
          <a:prstGeom prst="rect">
            <a:avLst/>
          </a:prstGeom>
        </p:spPr>
        <p:txBody>
          <a:bodyPr vert="horz" lIns="0" tIns="0" rIns="0" bIns="0" rtlCol="0" anchor="t" anchorCtr="0">
            <a:noAutofit/>
          </a:bodyPr>
          <a:lstStyle>
            <a:lvl1pPr marL="0" indent="0" algn="ctr">
              <a:buNone/>
              <a:defRPr lang="en-US" sz="1600" dirty="0" smtClean="0">
                <a:solidFill>
                  <a:schemeClr val="bg1"/>
                </a:solidFill>
                <a:latin typeface="+mn-lt"/>
              </a:defRPr>
            </a:lvl1pPr>
          </a:lstStyle>
          <a:p>
            <a:pPr marL="356616" lvl="0" indent="-356616" algn="ctr">
              <a:spcBef>
                <a:spcPts val="0"/>
              </a:spcBef>
              <a:spcAft>
                <a:spcPts val="600"/>
              </a:spcAft>
            </a:pPr>
            <a:r>
              <a:rPr lang="en-US" noProof="0" dirty="0"/>
              <a:t>Job Title</a:t>
            </a:r>
          </a:p>
        </p:txBody>
      </p:sp>
      <p:sp>
        <p:nvSpPr>
          <p:cNvPr id="11" name="Text Placeholder 11">
            <a:extLst>
              <a:ext uri="{FF2B5EF4-FFF2-40B4-BE49-F238E27FC236}">
                <a16:creationId xmlns:a16="http://schemas.microsoft.com/office/drawing/2014/main" id="{0AD41D48-C813-4F78-A2C8-0758D2B7DC18}"/>
              </a:ext>
            </a:extLst>
          </p:cNvPr>
          <p:cNvSpPr txBox="1">
            <a:spLocks/>
          </p:cNvSpPr>
          <p:nvPr userDrawn="1"/>
        </p:nvSpPr>
        <p:spPr>
          <a:xfrm>
            <a:off x="3978802" y="1080034"/>
            <a:ext cx="2734209" cy="972999"/>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1200" noProof="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394724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Key_statement">
    <p:spTree>
      <p:nvGrpSpPr>
        <p:cNvPr id="1" name=""/>
        <p:cNvGrpSpPr/>
        <p:nvPr/>
      </p:nvGrpSpPr>
      <p:grpSpPr>
        <a:xfrm>
          <a:off x="0" y="0"/>
          <a:ext cx="0" cy="0"/>
          <a:chOff x="0" y="0"/>
          <a:chExt cx="0" cy="0"/>
        </a:xfrm>
      </p:grpSpPr>
      <p:sp>
        <p:nvSpPr>
          <p:cNvPr id="11" name="Textplatzhalter 14"/>
          <p:cNvSpPr>
            <a:spLocks noGrp="1"/>
          </p:cNvSpPr>
          <p:nvPr>
            <p:ph type="body" sz="quarter" idx="16" hasCustomPrompt="1"/>
          </p:nvPr>
        </p:nvSpPr>
        <p:spPr>
          <a:xfrm>
            <a:off x="2727220" y="3974280"/>
            <a:ext cx="5237374" cy="1555683"/>
          </a:xfrm>
          <a:prstGeom prst="rect">
            <a:avLst/>
          </a:prstGeom>
        </p:spPr>
        <p:txBody>
          <a:bodyPr/>
          <a:lstStyle>
            <a:lvl1pPr marL="0" indent="0" algn="ctr">
              <a:spcBef>
                <a:spcPts val="0"/>
              </a:spcBef>
              <a:buFontTx/>
              <a:buNone/>
              <a:defRPr sz="1800"/>
            </a:lvl1pPr>
            <a:lvl2pPr marL="313074" indent="0" algn="ctr">
              <a:buFontTx/>
              <a:buNone/>
              <a:defRPr/>
            </a:lvl2pPr>
            <a:lvl3pPr marL="601104" indent="0" algn="ctr">
              <a:buFontTx/>
              <a:buNone/>
              <a:defRPr/>
            </a:lvl3pPr>
            <a:lvl4pPr marL="852955" indent="0" algn="ctr">
              <a:buFontTx/>
              <a:buNone/>
              <a:defRPr/>
            </a:lvl4pPr>
            <a:lvl5pPr marL="1250296" indent="0" algn="ctr">
              <a:buFontTx/>
              <a:buNone/>
              <a:defRPr/>
            </a:lvl5pPr>
          </a:lstStyle>
          <a:p>
            <a:pPr lvl="0"/>
            <a:r>
              <a:rPr lang="en-US" noProof="0" dirty="0"/>
              <a:t>Edit Master text style </a:t>
            </a:r>
          </a:p>
        </p:txBody>
      </p:sp>
      <p:sp>
        <p:nvSpPr>
          <p:cNvPr id="12" name="Text Placeholder 6">
            <a:extLst>
              <a:ext uri="{FF2B5EF4-FFF2-40B4-BE49-F238E27FC236}">
                <a16:creationId xmlns:a16="http://schemas.microsoft.com/office/drawing/2014/main" id="{BD7B1EAA-D62E-426F-9D29-F674CEB29C31}"/>
              </a:ext>
            </a:extLst>
          </p:cNvPr>
          <p:cNvSpPr>
            <a:spLocks noGrp="1"/>
          </p:cNvSpPr>
          <p:nvPr>
            <p:ph type="body" sz="quarter" idx="17" hasCustomPrompt="1"/>
          </p:nvPr>
        </p:nvSpPr>
        <p:spPr>
          <a:xfrm>
            <a:off x="519741" y="2674215"/>
            <a:ext cx="9645860" cy="1096023"/>
          </a:xfrm>
          <a:prstGeom prst="rect">
            <a:avLst/>
          </a:prstGeom>
        </p:spPr>
        <p:txBody>
          <a:bodyPr lIns="0" tIns="0" rIns="0" bIns="0" anchor="b">
            <a:noAutofit/>
          </a:bodyPr>
          <a:lstStyle>
            <a:lvl1pPr marL="356616" indent="-356616" algn="ctr">
              <a:spcBef>
                <a:spcPts val="0"/>
              </a:spcBef>
              <a:buNone/>
              <a:defRPr lang="en-US" sz="3200" dirty="0" smtClean="0">
                <a:latin typeface="+mn-lt"/>
              </a:defRPr>
            </a:lvl1pPr>
          </a:lstStyle>
          <a:p>
            <a:pPr marL="356616" lvl="0" indent="-356616" algn="ctr">
              <a:spcBef>
                <a:spcPts val="0"/>
              </a:spcBef>
            </a:pPr>
            <a:r>
              <a:rPr lang="en-US" noProof="0" dirty="0"/>
              <a:t>Edit Master text style</a:t>
            </a:r>
            <a:br>
              <a:rPr lang="en-US" noProof="0" dirty="0"/>
            </a:br>
            <a:r>
              <a:rPr lang="en-US" sz="3200" noProof="0" dirty="0">
                <a:latin typeface="EYInterstate Light" panose="02000506000000020004" pitchFamily="2" charset="0"/>
                <a:cs typeface="Arial" panose="020B0604020202020204" pitchFamily="34" charset="0"/>
              </a:rPr>
              <a:t>Statement 32pt, EY Interstate Light</a:t>
            </a:r>
            <a:endParaRPr lang="en-US" noProof="0" dirty="0"/>
          </a:p>
        </p:txBody>
      </p:sp>
      <p:sp>
        <p:nvSpPr>
          <p:cNvPr id="16" name="Date Placeholder 1">
            <a:extLst>
              <a:ext uri="{FF2B5EF4-FFF2-40B4-BE49-F238E27FC236}">
                <a16:creationId xmlns:a16="http://schemas.microsoft.com/office/drawing/2014/main" id="{E3B7547C-9236-44B2-927D-EE1C7DF06D31}"/>
              </a:ext>
            </a:extLst>
          </p:cNvPr>
          <p:cNvSpPr>
            <a:spLocks noGrp="1"/>
          </p:cNvSpPr>
          <p:nvPr>
            <p:ph type="dt" sz="half" idx="10"/>
          </p:nvPr>
        </p:nvSpPr>
        <p:spPr>
          <a:xfrm>
            <a:off x="2327586" y="7183186"/>
            <a:ext cx="1392903" cy="198417"/>
          </a:xfrm>
        </p:spPr>
        <p:txBody>
          <a:bodyPr/>
          <a:lstStyle/>
          <a:p>
            <a:endParaRPr lang="en-US" noProof="0" dirty="0"/>
          </a:p>
        </p:txBody>
      </p:sp>
      <p:sp>
        <p:nvSpPr>
          <p:cNvPr id="17" name="Footer Placeholder 2">
            <a:extLst>
              <a:ext uri="{FF2B5EF4-FFF2-40B4-BE49-F238E27FC236}">
                <a16:creationId xmlns:a16="http://schemas.microsoft.com/office/drawing/2014/main" id="{7FE2AC0F-F4F4-46F1-8E38-470CA213226A}"/>
              </a:ext>
            </a:extLst>
          </p:cNvPr>
          <p:cNvSpPr>
            <a:spLocks noGrp="1"/>
          </p:cNvSpPr>
          <p:nvPr>
            <p:ph type="ftr" sz="quarter" idx="11"/>
          </p:nvPr>
        </p:nvSpPr>
        <p:spPr>
          <a:xfrm>
            <a:off x="3988595" y="7183186"/>
            <a:ext cx="3608487" cy="198417"/>
          </a:xfrm>
        </p:spPr>
        <p:txBody>
          <a:bodyPr/>
          <a:lstStyle/>
          <a:p>
            <a:r>
              <a:rPr lang="en-US" noProof="0"/>
              <a:t>EY | Building a better working world.</a:t>
            </a:r>
            <a:endParaRPr lang="en-US" noProof="0" dirty="0"/>
          </a:p>
        </p:txBody>
      </p:sp>
      <p:sp>
        <p:nvSpPr>
          <p:cNvPr id="18" name="Slide Number Placeholder 3">
            <a:extLst>
              <a:ext uri="{FF2B5EF4-FFF2-40B4-BE49-F238E27FC236}">
                <a16:creationId xmlns:a16="http://schemas.microsoft.com/office/drawing/2014/main" id="{C3B301A4-CE65-4914-B017-DED28C25B268}"/>
              </a:ext>
            </a:extLst>
          </p:cNvPr>
          <p:cNvSpPr>
            <a:spLocks noGrp="1"/>
          </p:cNvSpPr>
          <p:nvPr>
            <p:ph type="sldNum" sz="quarter" idx="12"/>
          </p:nvPr>
        </p:nvSpPr>
        <p:spPr>
          <a:xfrm>
            <a:off x="534592" y="7183186"/>
            <a:ext cx="775304" cy="198417"/>
          </a:xfrm>
        </p:spPr>
        <p:txBody>
          <a:bodyPr/>
          <a:lstStyle/>
          <a:p>
            <a:r>
              <a:rPr lang="en-US" noProof="0" dirty="0"/>
              <a:t>Page </a:t>
            </a:r>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1152230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wo_columns_no_heading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4592" y="324301"/>
            <a:ext cx="9622632" cy="651336"/>
          </a:xfrm>
        </p:spPr>
        <p:txBody>
          <a:bodyPr/>
          <a:lstStyle>
            <a:lvl1pPr>
              <a:defRPr lang="en-GB" sz="2400" b="0" kern="1200" dirty="0">
                <a:solidFill>
                  <a:schemeClr val="bg1"/>
                </a:solidFill>
                <a:latin typeface="EYInterstate Light" panose="02000506000000020004" pitchFamily="2" charset="0"/>
                <a:ea typeface="+mj-ea"/>
                <a:cs typeface="Arial" pitchFamily="34" charset="0"/>
              </a:defRPr>
            </a:lvl1pPr>
          </a:lstStyle>
          <a:p>
            <a:r>
              <a:rPr lang="en-US" noProof="0" dirty="0"/>
              <a:t>Click to edit Master title style</a:t>
            </a:r>
          </a:p>
        </p:txBody>
      </p:sp>
      <p:sp>
        <p:nvSpPr>
          <p:cNvPr id="11"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534591"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12" name="Date Placeholder 4">
            <a:extLst>
              <a:ext uri="{FF2B5EF4-FFF2-40B4-BE49-F238E27FC236}">
                <a16:creationId xmlns:a16="http://schemas.microsoft.com/office/drawing/2014/main" id="{2E1BDE01-7D08-4922-9259-4581BC33C3E0}"/>
              </a:ext>
            </a:extLst>
          </p:cNvPr>
          <p:cNvSpPr>
            <a:spLocks noGrp="1"/>
          </p:cNvSpPr>
          <p:nvPr>
            <p:ph type="dt" sz="half" idx="10"/>
          </p:nvPr>
        </p:nvSpPr>
        <p:spPr>
          <a:xfrm>
            <a:off x="2327586" y="7183186"/>
            <a:ext cx="1392903" cy="198417"/>
          </a:xfrm>
        </p:spPr>
        <p:txBody>
          <a:bodyPr/>
          <a:lstStyle/>
          <a:p>
            <a:endParaRPr lang="en-US" noProof="0" dirty="0"/>
          </a:p>
        </p:txBody>
      </p:sp>
      <p:sp>
        <p:nvSpPr>
          <p:cNvPr id="13" name="Footer Placeholder 5">
            <a:extLst>
              <a:ext uri="{FF2B5EF4-FFF2-40B4-BE49-F238E27FC236}">
                <a16:creationId xmlns:a16="http://schemas.microsoft.com/office/drawing/2014/main" id="{029C6724-47E1-45B5-B455-099BFD53BBF7}"/>
              </a:ext>
            </a:extLst>
          </p:cNvPr>
          <p:cNvSpPr>
            <a:spLocks noGrp="1"/>
          </p:cNvSpPr>
          <p:nvPr>
            <p:ph type="ftr" sz="quarter" idx="11"/>
          </p:nvPr>
        </p:nvSpPr>
        <p:spPr>
          <a:xfrm>
            <a:off x="3988595" y="7183186"/>
            <a:ext cx="3608487" cy="198417"/>
          </a:xfrm>
        </p:spPr>
        <p:txBody>
          <a:bodyPr/>
          <a:lstStyle/>
          <a:p>
            <a:r>
              <a:rPr lang="en-US" noProof="0"/>
              <a:t>EY | Building a better working world.</a:t>
            </a:r>
            <a:endParaRPr lang="en-US" noProof="0" dirty="0"/>
          </a:p>
        </p:txBody>
      </p:sp>
      <p:sp>
        <p:nvSpPr>
          <p:cNvPr id="14" name="Slide Number Placeholder 6">
            <a:extLst>
              <a:ext uri="{FF2B5EF4-FFF2-40B4-BE49-F238E27FC236}">
                <a16:creationId xmlns:a16="http://schemas.microsoft.com/office/drawing/2014/main" id="{98340A57-5875-43E6-BEEA-8CEBCDCA3097}"/>
              </a:ext>
            </a:extLst>
          </p:cNvPr>
          <p:cNvSpPr>
            <a:spLocks noGrp="1"/>
          </p:cNvSpPr>
          <p:nvPr>
            <p:ph type="sldNum" sz="quarter" idx="12"/>
          </p:nvPr>
        </p:nvSpPr>
        <p:spPr>
          <a:xfrm>
            <a:off x="534592" y="7183186"/>
            <a:ext cx="775304" cy="198417"/>
          </a:xfrm>
        </p:spPr>
        <p:txBody>
          <a:bodyPr/>
          <a:lstStyle/>
          <a:p>
            <a:r>
              <a:rPr lang="en-US" noProof="0" dirty="0"/>
              <a:t>Page </a:t>
            </a:r>
            <a:fld id="{F1BC30E3-FFE5-4B91-AA19-87A149EBB9EE}" type="slidenum">
              <a:rPr lang="en-US" noProof="0" smtClean="0"/>
              <a:pPr/>
              <a:t>‹#›</a:t>
            </a:fld>
            <a:endParaRPr lang="en-US" noProof="0" dirty="0"/>
          </a:p>
        </p:txBody>
      </p:sp>
      <p:sp>
        <p:nvSpPr>
          <p:cNvPr id="15" name="Content Placeholder 2"/>
          <p:cNvSpPr>
            <a:spLocks noGrp="1"/>
          </p:cNvSpPr>
          <p:nvPr>
            <p:ph sz="half" idx="14" hasCustomPrompt="1"/>
          </p:nvPr>
        </p:nvSpPr>
        <p:spPr>
          <a:xfrm>
            <a:off x="536984" y="1254345"/>
            <a:ext cx="4727128" cy="4691535"/>
          </a:xfrm>
          <a:prstGeom prst="rect">
            <a:avLst/>
          </a:prstGeo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600"/>
              </a:spcAft>
              <a:buClr>
                <a:srgbClr val="FFE600"/>
              </a:buClr>
              <a:buSzPct val="80000"/>
              <a:buFontTx/>
              <a:buNone/>
              <a:tabLst/>
              <a:defRPr lang="en-US" noProof="0" dirty="0" smtClean="0">
                <a:solidFill>
                  <a:srgbClr val="2E2E38"/>
                </a:solidFill>
              </a:defRPr>
            </a:lvl1pPr>
            <a:lvl2pPr marL="236538" marR="0"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solidFill>
                  <a:srgbClr val="2E2E38"/>
                </a:solidFill>
              </a:defRPr>
            </a:lvl2pPr>
            <a:lvl3pPr marL="441325" marR="0"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lang="en-US" noProof="0" dirty="0" smtClean="0">
                <a:solidFill>
                  <a:srgbClr val="2E2E38"/>
                </a:solidFill>
              </a:defRPr>
            </a:lvl3pPr>
            <a:lvl4pPr marL="685800"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solidFill>
                  <a:srgbClr val="2E2E38"/>
                </a:solidFill>
              </a:defRPr>
            </a:lvl4pPr>
            <a:lvl5pPr marL="906463"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de-DE" noProof="0" dirty="0" smtClean="0">
                <a:solidFill>
                  <a:srgbClr val="2E2E38"/>
                </a:solidFill>
              </a:defRPr>
            </a:lvl5pPr>
          </a:lstStyle>
          <a:p>
            <a:pPr marL="0" marR="0" lvl="0" indent="0" algn="l" defTabSz="914400" rtl="0" eaLnBrk="1" fontAlgn="auto" latinLnBrk="0" hangingPunct="1">
              <a:lnSpc>
                <a:spcPct val="100000"/>
              </a:lnSpc>
              <a:spcBef>
                <a:spcPts val="0"/>
              </a:spcBef>
              <a:spcAft>
                <a:spcPts val="600"/>
              </a:spcAft>
              <a:buClr>
                <a:srgbClr val="FFE600"/>
              </a:buClr>
              <a:buSzPct val="80000"/>
              <a:buFontTx/>
              <a:buNone/>
              <a:tabLst/>
              <a:defRPr/>
            </a:pPr>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Edit Master text styles</a:t>
            </a:r>
          </a:p>
          <a:p>
            <a:pPr marL="236538" marR="0" lvl="1"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Second level</a:t>
            </a:r>
          </a:p>
          <a:p>
            <a:pPr marL="441325" marR="0" lvl="2"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a:pPr>
            <a:r>
              <a:rPr kumimoji="0" lang="en-US"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Third level</a:t>
            </a:r>
          </a:p>
          <a:p>
            <a:pPr marL="685800" marR="0" lvl="3"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Fourth level</a:t>
            </a:r>
            <a:endParaRPr kumimoji="0" lang="en-US" sz="14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16" name="Content Placeholder 3"/>
          <p:cNvSpPr>
            <a:spLocks noGrp="1"/>
          </p:cNvSpPr>
          <p:nvPr>
            <p:ph sz="half" idx="2" hasCustomPrompt="1"/>
          </p:nvPr>
        </p:nvSpPr>
        <p:spPr>
          <a:xfrm>
            <a:off x="5433957" y="1254345"/>
            <a:ext cx="4727128" cy="4691535"/>
          </a:xfrm>
          <a:prstGeom prst="rect">
            <a:avLst/>
          </a:prstGeo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600"/>
              </a:spcAft>
              <a:buClr>
                <a:srgbClr val="FFE600"/>
              </a:buClr>
              <a:buSzPct val="80000"/>
              <a:buFontTx/>
              <a:buNone/>
              <a:tabLst/>
              <a:defRPr lang="en-US" noProof="0" dirty="0" smtClean="0">
                <a:solidFill>
                  <a:srgbClr val="2E2E38"/>
                </a:solidFill>
              </a:defRPr>
            </a:lvl1pPr>
            <a:lvl2pPr marL="236538" marR="0"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solidFill>
                  <a:srgbClr val="2E2E38"/>
                </a:solidFill>
              </a:defRPr>
            </a:lvl2pPr>
            <a:lvl3pPr marL="441325" marR="0"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lang="en-US" noProof="0" dirty="0" smtClean="0">
                <a:solidFill>
                  <a:srgbClr val="2E2E38"/>
                </a:solidFill>
              </a:defRPr>
            </a:lvl3pPr>
            <a:lvl4pPr marL="685800"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solidFill>
                  <a:srgbClr val="2E2E38"/>
                </a:solidFill>
              </a:defRPr>
            </a:lvl4pPr>
            <a:lvl5pPr marL="906463"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de-DE" noProof="0" dirty="0" smtClean="0">
                <a:solidFill>
                  <a:srgbClr val="2E2E38"/>
                </a:solidFill>
              </a:defRPr>
            </a:lvl5pPr>
          </a:lstStyle>
          <a:p>
            <a:pPr marL="0" marR="0" lvl="0" indent="0" algn="l" defTabSz="914400" rtl="0" eaLnBrk="1" fontAlgn="auto" latinLnBrk="0" hangingPunct="1">
              <a:lnSpc>
                <a:spcPct val="100000"/>
              </a:lnSpc>
              <a:spcBef>
                <a:spcPts val="0"/>
              </a:spcBef>
              <a:spcAft>
                <a:spcPts val="600"/>
              </a:spcAft>
              <a:buClr>
                <a:srgbClr val="FFE600"/>
              </a:buClr>
              <a:buSzPct val="80000"/>
              <a:buFontTx/>
              <a:buNone/>
              <a:tabLst/>
              <a:defRPr/>
            </a:pPr>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Edit Master text styles</a:t>
            </a:r>
          </a:p>
          <a:p>
            <a:pPr marL="236538" marR="0" lvl="1"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Second level</a:t>
            </a:r>
          </a:p>
          <a:p>
            <a:pPr marL="441325" marR="0" lvl="2"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a:pPr>
            <a:r>
              <a:rPr kumimoji="0" lang="en-US"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Third level</a:t>
            </a:r>
          </a:p>
          <a:p>
            <a:pPr marL="685800" marR="0" lvl="3"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Fourth level</a:t>
            </a:r>
            <a:endParaRPr kumimoji="0" lang="en-US" sz="14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Tree>
    <p:extLst>
      <p:ext uri="{BB962C8B-B14F-4D97-AF65-F5344CB8AC3E}">
        <p14:creationId xmlns:p14="http://schemas.microsoft.com/office/powerpoint/2010/main" val="3401397385"/>
      </p:ext>
    </p:extLst>
  </p:cSld>
  <p:clrMapOvr>
    <a:masterClrMapping/>
  </p:clrMapOvr>
  <p:extLst>
    <p:ext uri="{DCECCB84-F9BA-43D5-87BE-67443E8EF086}">
      <p15:sldGuideLst xmlns:p15="http://schemas.microsoft.com/office/powerpoint/2012/main">
        <p15:guide id="1" pos="3322">
          <p15:clr>
            <a:srgbClr val="FBAE40"/>
          </p15:clr>
        </p15:guide>
        <p15:guide id="2" pos="341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wo_columns_with_headings">
    <p:spTree>
      <p:nvGrpSpPr>
        <p:cNvPr id="1" name=""/>
        <p:cNvGrpSpPr/>
        <p:nvPr/>
      </p:nvGrpSpPr>
      <p:grpSpPr>
        <a:xfrm>
          <a:off x="0" y="0"/>
          <a:ext cx="0" cy="0"/>
          <a:chOff x="0" y="0"/>
          <a:chExt cx="0" cy="0"/>
        </a:xfrm>
      </p:grpSpPr>
      <p:sp>
        <p:nvSpPr>
          <p:cNvPr id="22" name="Text Placeholder 9"/>
          <p:cNvSpPr>
            <a:spLocks noGrp="1"/>
          </p:cNvSpPr>
          <p:nvPr>
            <p:ph type="body" sz="quarter" idx="12" hasCustomPrompt="1"/>
          </p:nvPr>
        </p:nvSpPr>
        <p:spPr>
          <a:xfrm>
            <a:off x="534591" y="1254346"/>
            <a:ext cx="4727129" cy="706363"/>
          </a:xfrm>
          <a:prstGeom prst="rect">
            <a:avLst/>
          </a:prstGeom>
        </p:spPr>
        <p:txBody>
          <a:bodyPr anchor="t" anchorCtr="0"/>
          <a:lstStyle>
            <a:lvl1pPr>
              <a:buNone/>
              <a:defRPr b="1">
                <a:solidFill>
                  <a:schemeClr val="bg1"/>
                </a:solidFill>
              </a:defRPr>
            </a:lvl1pPr>
          </a:lstStyle>
          <a:p>
            <a:pPr lvl="0"/>
            <a:r>
              <a:rPr lang="en-US" noProof="0" dirty="0"/>
              <a:t>Click to edit</a:t>
            </a:r>
          </a:p>
        </p:txBody>
      </p:sp>
      <p:sp>
        <p:nvSpPr>
          <p:cNvPr id="23" name="Text Placeholder 9"/>
          <p:cNvSpPr>
            <a:spLocks noGrp="1"/>
          </p:cNvSpPr>
          <p:nvPr>
            <p:ph type="body" sz="quarter" idx="13" hasCustomPrompt="1"/>
          </p:nvPr>
        </p:nvSpPr>
        <p:spPr>
          <a:xfrm>
            <a:off x="5433957" y="1254346"/>
            <a:ext cx="4727129" cy="706363"/>
          </a:xfrm>
          <a:prstGeom prst="rect">
            <a:avLst/>
          </a:prstGeom>
        </p:spPr>
        <p:txBody>
          <a:bodyPr anchor="t" anchorCtr="0"/>
          <a:lstStyle>
            <a:lvl1pPr>
              <a:buNone/>
              <a:defRPr b="1">
                <a:solidFill>
                  <a:schemeClr val="bg1"/>
                </a:solidFill>
              </a:defRPr>
            </a:lvl1pPr>
          </a:lstStyle>
          <a:p>
            <a:pPr lvl="0"/>
            <a:r>
              <a:rPr lang="en-US" noProof="0" dirty="0"/>
              <a:t>Click to edit</a:t>
            </a:r>
          </a:p>
        </p:txBody>
      </p:sp>
      <p:sp>
        <p:nvSpPr>
          <p:cNvPr id="24" name="Title 1"/>
          <p:cNvSpPr>
            <a:spLocks noGrp="1"/>
          </p:cNvSpPr>
          <p:nvPr>
            <p:ph type="title" hasCustomPrompt="1"/>
          </p:nvPr>
        </p:nvSpPr>
        <p:spPr>
          <a:xfrm>
            <a:off x="534591" y="324301"/>
            <a:ext cx="9622632" cy="651336"/>
          </a:xfrm>
          <a:prstGeom prst="rect">
            <a:avLst/>
          </a:prstGeom>
        </p:spPr>
        <p:txBody>
          <a:bodyPr/>
          <a:lstStyle>
            <a:lvl1pPr>
              <a:defRPr>
                <a:solidFill>
                  <a:schemeClr val="bg1"/>
                </a:solidFill>
              </a:defRPr>
            </a:lvl1pPr>
          </a:lstStyle>
          <a:p>
            <a:r>
              <a:rPr lang="en-US" noProof="0" dirty="0"/>
              <a:t>Click to edit Master title style</a:t>
            </a:r>
          </a:p>
        </p:txBody>
      </p:sp>
      <p:sp>
        <p:nvSpPr>
          <p:cNvPr id="25"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534591"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noProof="0" dirty="0">
              <a:solidFill>
                <a:schemeClr val="bg1"/>
              </a:solidFill>
            </a:endParaRPr>
          </a:p>
        </p:txBody>
      </p:sp>
      <p:sp>
        <p:nvSpPr>
          <p:cNvPr id="29" name="Content Placeholder 2"/>
          <p:cNvSpPr>
            <a:spLocks noGrp="1"/>
          </p:cNvSpPr>
          <p:nvPr>
            <p:ph sz="half" idx="1" hasCustomPrompt="1"/>
          </p:nvPr>
        </p:nvSpPr>
        <p:spPr>
          <a:xfrm>
            <a:off x="536984" y="2060713"/>
            <a:ext cx="4727128" cy="4658999"/>
          </a:xfrm>
          <a:prstGeom prst="rect">
            <a:avLst/>
          </a:prstGeo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600"/>
              </a:spcAft>
              <a:buClr>
                <a:srgbClr val="FFE600"/>
              </a:buClr>
              <a:buSzPct val="80000"/>
              <a:buFontTx/>
              <a:buNone/>
              <a:tabLst/>
              <a:defRPr lang="en-US" noProof="0" dirty="0" smtClean="0">
                <a:solidFill>
                  <a:srgbClr val="2E2E38"/>
                </a:solidFill>
              </a:defRPr>
            </a:lvl1pPr>
            <a:lvl2pPr marL="236538" marR="0"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solidFill>
                  <a:srgbClr val="2E2E38"/>
                </a:solidFill>
              </a:defRPr>
            </a:lvl2pPr>
            <a:lvl3pPr marL="441325" marR="0"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lang="en-US" noProof="0" dirty="0" smtClean="0">
                <a:solidFill>
                  <a:srgbClr val="2E2E38"/>
                </a:solidFill>
              </a:defRPr>
            </a:lvl3pPr>
            <a:lvl4pPr marL="685800"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solidFill>
                  <a:srgbClr val="2E2E38"/>
                </a:solidFill>
              </a:defRPr>
            </a:lvl4pPr>
            <a:lvl5pPr marL="906463"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de-DE" noProof="0" dirty="0" smtClean="0">
                <a:solidFill>
                  <a:srgbClr val="2E2E38"/>
                </a:solidFill>
              </a:defRPr>
            </a:lvl5pPr>
          </a:lstStyle>
          <a:p>
            <a:pPr marL="0" marR="0" lvl="0" indent="0" algn="l" defTabSz="914400" rtl="0" eaLnBrk="1" fontAlgn="auto" latinLnBrk="0" hangingPunct="1">
              <a:lnSpc>
                <a:spcPct val="100000"/>
              </a:lnSpc>
              <a:spcBef>
                <a:spcPts val="0"/>
              </a:spcBef>
              <a:spcAft>
                <a:spcPts val="600"/>
              </a:spcAft>
              <a:buClr>
                <a:srgbClr val="FFE600"/>
              </a:buClr>
              <a:buSzPct val="80000"/>
              <a:buFontTx/>
              <a:buNone/>
              <a:tabLst/>
              <a:defRPr/>
            </a:pPr>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Edit Master text styles</a:t>
            </a:r>
          </a:p>
          <a:p>
            <a:pPr marL="236538" marR="0" lvl="1"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Second level</a:t>
            </a:r>
          </a:p>
          <a:p>
            <a:pPr marL="441325" marR="0" lvl="2"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a:pPr>
            <a:r>
              <a:rPr kumimoji="0" lang="en-US"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Third level</a:t>
            </a:r>
          </a:p>
          <a:p>
            <a:pPr marL="685800" marR="0" lvl="3"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Fourth level</a:t>
            </a:r>
            <a:endParaRPr kumimoji="0" lang="en-US" sz="14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30" name="Content Placeholder 3"/>
          <p:cNvSpPr>
            <a:spLocks noGrp="1"/>
          </p:cNvSpPr>
          <p:nvPr>
            <p:ph sz="half" idx="2" hasCustomPrompt="1"/>
          </p:nvPr>
        </p:nvSpPr>
        <p:spPr>
          <a:xfrm>
            <a:off x="5433957" y="2060713"/>
            <a:ext cx="4727128" cy="4658999"/>
          </a:xfrm>
          <a:prstGeom prst="rect">
            <a:avLst/>
          </a:prstGeo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600"/>
              </a:spcAft>
              <a:buClr>
                <a:srgbClr val="FFE600"/>
              </a:buClr>
              <a:buSzPct val="80000"/>
              <a:buFontTx/>
              <a:buNone/>
              <a:tabLst/>
              <a:defRPr lang="en-US" noProof="0" dirty="0" smtClean="0">
                <a:solidFill>
                  <a:srgbClr val="2E2E38"/>
                </a:solidFill>
              </a:defRPr>
            </a:lvl1pPr>
            <a:lvl2pPr marL="236538" marR="0"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solidFill>
                  <a:srgbClr val="2E2E38"/>
                </a:solidFill>
              </a:defRPr>
            </a:lvl2pPr>
            <a:lvl3pPr marL="441325" marR="0"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lang="en-US" noProof="0" dirty="0" smtClean="0">
                <a:solidFill>
                  <a:srgbClr val="2E2E38"/>
                </a:solidFill>
              </a:defRPr>
            </a:lvl3pPr>
            <a:lvl4pPr marL="685800"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solidFill>
                  <a:srgbClr val="2E2E38"/>
                </a:solidFill>
              </a:defRPr>
            </a:lvl4pPr>
            <a:lvl5pPr marL="906463"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de-DE" noProof="0" dirty="0" smtClean="0">
                <a:solidFill>
                  <a:srgbClr val="2E2E38"/>
                </a:solidFill>
              </a:defRPr>
            </a:lvl5pPr>
          </a:lstStyle>
          <a:p>
            <a:pPr marL="0" marR="0" lvl="0" indent="0" algn="l" defTabSz="914400" rtl="0" eaLnBrk="1" fontAlgn="auto" latinLnBrk="0" hangingPunct="1">
              <a:lnSpc>
                <a:spcPct val="100000"/>
              </a:lnSpc>
              <a:spcBef>
                <a:spcPts val="0"/>
              </a:spcBef>
              <a:spcAft>
                <a:spcPts val="600"/>
              </a:spcAft>
              <a:buClr>
                <a:srgbClr val="FFE600"/>
              </a:buClr>
              <a:buSzPct val="80000"/>
              <a:buFontTx/>
              <a:buNone/>
              <a:tabLst/>
              <a:defRPr/>
            </a:pPr>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Edit Master text styles</a:t>
            </a:r>
          </a:p>
          <a:p>
            <a:pPr marL="236538" marR="0" lvl="1"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Second level</a:t>
            </a:r>
          </a:p>
          <a:p>
            <a:pPr marL="441325" marR="0" lvl="2"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a:pPr>
            <a:r>
              <a:rPr kumimoji="0" lang="en-US"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Third level</a:t>
            </a:r>
          </a:p>
          <a:p>
            <a:pPr marL="685800" marR="0" lvl="3"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Fourth level</a:t>
            </a:r>
            <a:endParaRPr kumimoji="0" lang="en-US" sz="14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31" name="Date Placeholder 4">
            <a:extLst>
              <a:ext uri="{FF2B5EF4-FFF2-40B4-BE49-F238E27FC236}">
                <a16:creationId xmlns:a16="http://schemas.microsoft.com/office/drawing/2014/main" id="{BFCA5F9A-0842-4BED-A447-9C3F6915DCDD}"/>
              </a:ext>
            </a:extLst>
          </p:cNvPr>
          <p:cNvSpPr>
            <a:spLocks noGrp="1"/>
          </p:cNvSpPr>
          <p:nvPr>
            <p:ph type="dt" sz="half" idx="14"/>
          </p:nvPr>
        </p:nvSpPr>
        <p:spPr>
          <a:xfrm>
            <a:off x="2327586" y="7183186"/>
            <a:ext cx="1392903" cy="198417"/>
          </a:xfrm>
        </p:spPr>
        <p:txBody>
          <a:bodyPr/>
          <a:lstStyle/>
          <a:p>
            <a:endParaRPr lang="en-US" noProof="0" dirty="0"/>
          </a:p>
        </p:txBody>
      </p:sp>
      <p:sp>
        <p:nvSpPr>
          <p:cNvPr id="32" name="Footer Placeholder 5">
            <a:extLst>
              <a:ext uri="{FF2B5EF4-FFF2-40B4-BE49-F238E27FC236}">
                <a16:creationId xmlns:a16="http://schemas.microsoft.com/office/drawing/2014/main" id="{1BE8AD82-A588-4EFB-A956-62AC671AB8A4}"/>
              </a:ext>
            </a:extLst>
          </p:cNvPr>
          <p:cNvSpPr>
            <a:spLocks noGrp="1"/>
          </p:cNvSpPr>
          <p:nvPr>
            <p:ph type="ftr" sz="quarter" idx="15"/>
          </p:nvPr>
        </p:nvSpPr>
        <p:spPr>
          <a:xfrm>
            <a:off x="3988595" y="7183186"/>
            <a:ext cx="3608487" cy="198417"/>
          </a:xfrm>
        </p:spPr>
        <p:txBody>
          <a:bodyPr/>
          <a:lstStyle/>
          <a:p>
            <a:r>
              <a:rPr lang="en-US" noProof="0"/>
              <a:t>EY | Building a better working world.</a:t>
            </a:r>
            <a:endParaRPr lang="en-US" noProof="0" dirty="0"/>
          </a:p>
        </p:txBody>
      </p:sp>
      <p:sp>
        <p:nvSpPr>
          <p:cNvPr id="33" name="Slide Number Placeholder 6">
            <a:extLst>
              <a:ext uri="{FF2B5EF4-FFF2-40B4-BE49-F238E27FC236}">
                <a16:creationId xmlns:a16="http://schemas.microsoft.com/office/drawing/2014/main" id="{2F77DB56-43F3-4932-8420-FA767EBAB47B}"/>
              </a:ext>
            </a:extLst>
          </p:cNvPr>
          <p:cNvSpPr>
            <a:spLocks noGrp="1"/>
          </p:cNvSpPr>
          <p:nvPr>
            <p:ph type="sldNum" sz="quarter" idx="16"/>
          </p:nvPr>
        </p:nvSpPr>
        <p:spPr>
          <a:xfrm>
            <a:off x="534592" y="7183186"/>
            <a:ext cx="775304" cy="198417"/>
          </a:xfrm>
        </p:spPr>
        <p:txBody>
          <a:bodyPr/>
          <a:lstStyle/>
          <a:p>
            <a:r>
              <a:rPr lang="en-US" noProof="0" dirty="0"/>
              <a:t>Page </a:t>
            </a:r>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773962949"/>
      </p:ext>
    </p:extLst>
  </p:cSld>
  <p:clrMapOvr>
    <a:masterClrMapping/>
  </p:clrMapOvr>
  <p:extLst>
    <p:ext uri="{DCECCB84-F9BA-43D5-87BE-67443E8EF086}">
      <p15:sldGuideLst xmlns:p15="http://schemas.microsoft.com/office/powerpoint/2012/main">
        <p15:guide id="1" pos="3413">
          <p15:clr>
            <a:srgbClr val="FBAE40"/>
          </p15:clr>
        </p15:guide>
        <p15:guide id="2" pos="332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andard">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34592" y="324301"/>
            <a:ext cx="9622632" cy="650807"/>
          </a:xfrm>
        </p:spPr>
        <p:txBody>
          <a:bodyPr/>
          <a:lstStyle>
            <a:lvl1pPr>
              <a:spcAft>
                <a:spcPts val="600"/>
              </a:spcAft>
              <a:defRPr sz="2400">
                <a:solidFill>
                  <a:schemeClr val="bg1"/>
                </a:solidFill>
              </a:defRPr>
            </a:lvl1pPr>
          </a:lstStyle>
          <a:p>
            <a:r>
              <a:rPr lang="en-US" noProof="0" dirty="0"/>
              <a:t>Click to edit Master title style</a:t>
            </a:r>
          </a:p>
        </p:txBody>
      </p:sp>
      <p:sp>
        <p:nvSpPr>
          <p:cNvPr id="9" name="Text Placeholder 2">
            <a:extLst>
              <a:ext uri="{FF2B5EF4-FFF2-40B4-BE49-F238E27FC236}">
                <a16:creationId xmlns:a16="http://schemas.microsoft.com/office/drawing/2014/main" id="{90356C28-34FC-48BD-943E-82B485EB0C49}"/>
              </a:ext>
            </a:extLst>
          </p:cNvPr>
          <p:cNvSpPr>
            <a:spLocks noGrp="1"/>
          </p:cNvSpPr>
          <p:nvPr>
            <p:ph idx="1" hasCustomPrompt="1"/>
          </p:nvPr>
        </p:nvSpPr>
        <p:spPr>
          <a:xfrm>
            <a:off x="534592" y="1254346"/>
            <a:ext cx="9622632" cy="5454166"/>
          </a:xfrm>
          <a:prstGeom prst="rect">
            <a:avLst/>
          </a:prstGeom>
        </p:spPr>
        <p:txBody>
          <a:bodyPr vert="horz" lIns="0" tIns="0" rIns="0" bIns="0" rtlCol="0" anchor="t" anchorCtr="0">
            <a:noAutofit/>
          </a:bodyPr>
          <a:lstStyle>
            <a:lvl1pPr>
              <a:buSzPct val="80000"/>
              <a:defRPr lang="en-US" noProof="0" dirty="0" smtClean="0"/>
            </a:lvl1pPr>
            <a:lvl2pPr marL="236538" marR="0"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2pPr>
            <a:lvl3pPr marL="441325" marR="0"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lang="en-US" noProof="0" dirty="0" smtClean="0"/>
            </a:lvl3pPr>
            <a:lvl4pPr marL="685800"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4pPr>
            <a:lvl5pPr marL="906463"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a:lvl5pPr>
          </a:lstStyle>
          <a:p>
            <a:pPr lvl="0">
              <a:buSzPct val="80000"/>
            </a:pPr>
            <a:r>
              <a:rPr lang="en-US" noProof="0" dirty="0"/>
              <a:t>Edit Master text styles</a:t>
            </a:r>
          </a:p>
          <a:p>
            <a:pPr marL="236538" marR="0" lvl="1"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pPr>
            <a:r>
              <a:rPr lang="en-US" noProof="0" dirty="0"/>
              <a:t>Second level</a:t>
            </a:r>
          </a:p>
          <a:p>
            <a:pPr marL="441325" marR="0" lvl="2"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pPr>
            <a:r>
              <a:rPr lang="en-US" noProof="0" dirty="0"/>
              <a:t>Third level</a:t>
            </a:r>
          </a:p>
          <a:p>
            <a:pPr marL="685800" marR="0" lvl="3"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pPr>
            <a:r>
              <a:rPr lang="en-US" noProof="0" dirty="0"/>
              <a:t>Fourth level</a:t>
            </a:r>
          </a:p>
        </p:txBody>
      </p:sp>
      <p:sp>
        <p:nvSpPr>
          <p:cNvPr id="10" name="Date Placeholder 2">
            <a:extLst>
              <a:ext uri="{FF2B5EF4-FFF2-40B4-BE49-F238E27FC236}">
                <a16:creationId xmlns:a16="http://schemas.microsoft.com/office/drawing/2014/main" id="{48197805-0689-4503-8125-F783F9317141}"/>
              </a:ext>
            </a:extLst>
          </p:cNvPr>
          <p:cNvSpPr>
            <a:spLocks noGrp="1"/>
          </p:cNvSpPr>
          <p:nvPr>
            <p:ph type="dt" sz="half" idx="10"/>
          </p:nvPr>
        </p:nvSpPr>
        <p:spPr>
          <a:xfrm>
            <a:off x="2327586" y="7183186"/>
            <a:ext cx="1392903" cy="198417"/>
          </a:xfrm>
        </p:spPr>
        <p:txBody>
          <a:bodyPr/>
          <a:lstStyle>
            <a:lvl1pPr>
              <a:spcAft>
                <a:spcPts val="600"/>
              </a:spcAft>
              <a:defRPr/>
            </a:lvl1pPr>
          </a:lstStyle>
          <a:p>
            <a:endParaRPr lang="en-US" noProof="0" dirty="0"/>
          </a:p>
        </p:txBody>
      </p:sp>
      <p:sp>
        <p:nvSpPr>
          <p:cNvPr id="11" name="Footer Placeholder 3">
            <a:extLst>
              <a:ext uri="{FF2B5EF4-FFF2-40B4-BE49-F238E27FC236}">
                <a16:creationId xmlns:a16="http://schemas.microsoft.com/office/drawing/2014/main" id="{2D180DED-A206-48B8-8395-C38D75067DC6}"/>
              </a:ext>
            </a:extLst>
          </p:cNvPr>
          <p:cNvSpPr>
            <a:spLocks noGrp="1"/>
          </p:cNvSpPr>
          <p:nvPr>
            <p:ph type="ftr" sz="quarter" idx="11"/>
          </p:nvPr>
        </p:nvSpPr>
        <p:spPr>
          <a:xfrm>
            <a:off x="3988595" y="7183186"/>
            <a:ext cx="3608487" cy="198417"/>
          </a:xfrm>
        </p:spPr>
        <p:txBody>
          <a:bodyPr/>
          <a:lstStyle>
            <a:lvl1pPr>
              <a:spcAft>
                <a:spcPts val="600"/>
              </a:spcAft>
              <a:defRPr/>
            </a:lvl1pPr>
          </a:lstStyle>
          <a:p>
            <a:r>
              <a:rPr lang="en-US" noProof="0"/>
              <a:t>EY | Building a better working world.</a:t>
            </a:r>
            <a:endParaRPr lang="en-US" noProof="0" dirty="0"/>
          </a:p>
        </p:txBody>
      </p:sp>
      <p:sp>
        <p:nvSpPr>
          <p:cNvPr id="13"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534591"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349" noProof="0" dirty="0">
              <a:solidFill>
                <a:schemeClr val="bg1"/>
              </a:solidFill>
            </a:endParaRPr>
          </a:p>
        </p:txBody>
      </p:sp>
      <p:sp>
        <p:nvSpPr>
          <p:cNvPr id="14" name="Slide Number Placeholder 5">
            <a:extLst>
              <a:ext uri="{FF2B5EF4-FFF2-40B4-BE49-F238E27FC236}">
                <a16:creationId xmlns:a16="http://schemas.microsoft.com/office/drawing/2014/main" id="{4D2BDA31-E1E6-4801-943E-3C43708EE994}"/>
              </a:ext>
            </a:extLst>
          </p:cNvPr>
          <p:cNvSpPr>
            <a:spLocks noGrp="1"/>
          </p:cNvSpPr>
          <p:nvPr>
            <p:ph type="sldNum" sz="quarter" idx="4"/>
          </p:nvPr>
        </p:nvSpPr>
        <p:spPr bwMode="auto">
          <a:xfrm>
            <a:off x="534592" y="7183186"/>
            <a:ext cx="775304" cy="198417"/>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253457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Divider_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628F8CDB-776D-4811-AE2C-217236ECDECA}"/>
              </a:ext>
            </a:extLst>
          </p:cNvPr>
          <p:cNvSpPr>
            <a:spLocks noGrp="1"/>
          </p:cNvSpPr>
          <p:nvPr>
            <p:ph type="pic" sz="quarter" idx="12" hasCustomPrompt="1"/>
          </p:nvPr>
        </p:nvSpPr>
        <p:spPr>
          <a:xfrm>
            <a:off x="5458103" y="0"/>
            <a:ext cx="5233710" cy="7559675"/>
          </a:xfrm>
          <a:prstGeom prst="rect">
            <a:avLst/>
          </a:prstGeom>
        </p:spPr>
        <p:txBody>
          <a:bodyPr/>
          <a:lstStyle>
            <a:lvl1pPr marL="0" indent="0">
              <a:buFontTx/>
              <a:buNone/>
              <a:defRPr/>
            </a:lvl1pPr>
          </a:lstStyle>
          <a:p>
            <a:r>
              <a:rPr lang="en-US" noProof="0" dirty="0"/>
              <a:t>Click icon to add picture</a:t>
            </a:r>
          </a:p>
        </p:txBody>
      </p:sp>
      <p:sp>
        <p:nvSpPr>
          <p:cNvPr id="9"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34592" y="1241425"/>
            <a:ext cx="3977506" cy="1163723"/>
          </a:xfrm>
          <a:prstGeom prst="rect">
            <a:avLst/>
          </a:prstGeom>
        </p:spPr>
        <p:txBody>
          <a:bodyPr/>
          <a:lstStyle>
            <a:lvl1pPr marL="0" indent="0">
              <a:spcBef>
                <a:spcPts val="0"/>
              </a:spcBef>
              <a:buNone/>
              <a:defRPr sz="3000"/>
            </a:lvl1pPr>
          </a:lstStyle>
          <a:p>
            <a:pPr lvl="0"/>
            <a:r>
              <a:rPr lang="en-US" noProof="0" dirty="0"/>
              <a:t>Chapter Title</a:t>
            </a:r>
          </a:p>
          <a:p>
            <a:pPr lvl="0"/>
            <a:r>
              <a:rPr lang="en-US" noProof="0" dirty="0"/>
              <a:t>EY Interstate Light</a:t>
            </a:r>
          </a:p>
        </p:txBody>
      </p:sp>
      <p:sp>
        <p:nvSpPr>
          <p:cNvPr id="10"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34592" y="2632151"/>
            <a:ext cx="3977506" cy="1163723"/>
          </a:xfrm>
          <a:prstGeom prst="rect">
            <a:avLst/>
          </a:prstGeom>
        </p:spPr>
        <p:txBody>
          <a:bodyPr/>
          <a:lstStyle>
            <a:lvl1pPr marL="0" indent="0">
              <a:spcBef>
                <a:spcPts val="0"/>
              </a:spcBef>
              <a:buNone/>
              <a:defRPr sz="1400"/>
            </a:lvl1pPr>
          </a:lstStyle>
          <a:p>
            <a:pPr lvl="0"/>
            <a:r>
              <a:rPr lang="en-US" noProof="0" dirty="0"/>
              <a:t>Click to edit</a:t>
            </a:r>
            <a:endParaRPr lang="de-DE" noProof="0" dirty="0"/>
          </a:p>
        </p:txBody>
      </p:sp>
      <p:sp>
        <p:nvSpPr>
          <p:cNvPr id="11" name="Date Placeholder 1">
            <a:extLst>
              <a:ext uri="{FF2B5EF4-FFF2-40B4-BE49-F238E27FC236}">
                <a16:creationId xmlns:a16="http://schemas.microsoft.com/office/drawing/2014/main" id="{AD5FA5F4-2C73-4B43-B1F9-ACD0523E32E1}"/>
              </a:ext>
            </a:extLst>
          </p:cNvPr>
          <p:cNvSpPr>
            <a:spLocks noGrp="1"/>
          </p:cNvSpPr>
          <p:nvPr>
            <p:ph type="dt" sz="half" idx="13"/>
          </p:nvPr>
        </p:nvSpPr>
        <p:spPr>
          <a:xfrm>
            <a:off x="2327586" y="7183186"/>
            <a:ext cx="1392903" cy="198417"/>
          </a:xfrm>
        </p:spPr>
        <p:txBody>
          <a:bodyPr/>
          <a:lstStyle/>
          <a:p>
            <a:endParaRPr lang="en-US" noProof="0" dirty="0"/>
          </a:p>
        </p:txBody>
      </p:sp>
      <p:sp>
        <p:nvSpPr>
          <p:cNvPr id="12" name="Footer Placeholder 2">
            <a:extLst>
              <a:ext uri="{FF2B5EF4-FFF2-40B4-BE49-F238E27FC236}">
                <a16:creationId xmlns:a16="http://schemas.microsoft.com/office/drawing/2014/main" id="{20F2117D-1604-45F6-B4EC-F3C188119CD6}"/>
              </a:ext>
            </a:extLst>
          </p:cNvPr>
          <p:cNvSpPr>
            <a:spLocks noGrp="1"/>
          </p:cNvSpPr>
          <p:nvPr>
            <p:ph type="ftr" sz="quarter" idx="14"/>
          </p:nvPr>
        </p:nvSpPr>
        <p:spPr>
          <a:xfrm>
            <a:off x="3988595" y="7183186"/>
            <a:ext cx="3608487" cy="198417"/>
          </a:xfrm>
        </p:spPr>
        <p:txBody>
          <a:bodyPr/>
          <a:lstStyle/>
          <a:p>
            <a:r>
              <a:rPr lang="en-US" noProof="0"/>
              <a:t>EY | Building a better working world.</a:t>
            </a:r>
            <a:endParaRPr lang="en-US" noProof="0" dirty="0"/>
          </a:p>
        </p:txBody>
      </p:sp>
      <p:sp>
        <p:nvSpPr>
          <p:cNvPr id="13" name="Slide Number Placeholder 3">
            <a:extLst>
              <a:ext uri="{FF2B5EF4-FFF2-40B4-BE49-F238E27FC236}">
                <a16:creationId xmlns:a16="http://schemas.microsoft.com/office/drawing/2014/main" id="{DDBCD1EA-7C3D-4424-8A2B-88892F289C7A}"/>
              </a:ext>
            </a:extLst>
          </p:cNvPr>
          <p:cNvSpPr>
            <a:spLocks noGrp="1"/>
          </p:cNvSpPr>
          <p:nvPr>
            <p:ph type="sldNum" sz="quarter" idx="15"/>
          </p:nvPr>
        </p:nvSpPr>
        <p:spPr>
          <a:xfrm>
            <a:off x="534592" y="7183186"/>
            <a:ext cx="775304" cy="198417"/>
          </a:xfrm>
          <a:prstGeom prst="rect">
            <a:avLst/>
          </a:prstGeom>
        </p:spPr>
        <p:txBody>
          <a:bodyPr/>
          <a:lstStyle/>
          <a:p>
            <a:r>
              <a:rPr lang="en-US" noProof="0" dirty="0"/>
              <a:t>Page </a:t>
            </a:r>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76671256"/>
      </p:ext>
    </p:extLst>
  </p:cSld>
  <p:clrMapOvr>
    <a:masterClrMapping/>
  </p:clrMapOvr>
  <p:extLst>
    <p:ext uri="{DCECCB84-F9BA-43D5-87BE-67443E8EF086}">
      <p15:sldGuideLst xmlns:p15="http://schemas.microsoft.com/office/powerpoint/2012/main">
        <p15:guide id="1" pos="342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137514"/>
      </p:ext>
    </p:extLst>
  </p:cSld>
  <p:clrMapOvr>
    <a:masterClrMapping/>
  </p:clrMapOvr>
  <p:extLst>
    <p:ext uri="{DCECCB84-F9BA-43D5-87BE-67443E8EF086}">
      <p15:sldGuideLst xmlns:p15="http://schemas.microsoft.com/office/powerpoint/2012/main">
        <p15:guide id="1" orient="horz" pos="13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Blank_with_footer">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18813CB0-F911-4F63-ADF4-31E748E46E91}"/>
              </a:ext>
            </a:extLst>
          </p:cNvPr>
          <p:cNvSpPr>
            <a:spLocks noGrp="1"/>
          </p:cNvSpPr>
          <p:nvPr>
            <p:ph type="dt" sz="half" idx="10"/>
          </p:nvPr>
        </p:nvSpPr>
        <p:spPr>
          <a:xfrm>
            <a:off x="2327586" y="7183186"/>
            <a:ext cx="1392903" cy="198417"/>
          </a:xfrm>
        </p:spPr>
        <p:txBody>
          <a:bodyPr/>
          <a:lstStyle/>
          <a:p>
            <a:endParaRPr lang="en-IN" dirty="0"/>
          </a:p>
        </p:txBody>
      </p:sp>
      <p:sp>
        <p:nvSpPr>
          <p:cNvPr id="7" name="Footer Placeholder 2">
            <a:extLst>
              <a:ext uri="{FF2B5EF4-FFF2-40B4-BE49-F238E27FC236}">
                <a16:creationId xmlns:a16="http://schemas.microsoft.com/office/drawing/2014/main" id="{B6E00D68-E42E-4E18-97BC-09F3CC3C7191}"/>
              </a:ext>
            </a:extLst>
          </p:cNvPr>
          <p:cNvSpPr>
            <a:spLocks noGrp="1"/>
          </p:cNvSpPr>
          <p:nvPr>
            <p:ph type="ftr" sz="quarter" idx="11"/>
          </p:nvPr>
        </p:nvSpPr>
        <p:spPr>
          <a:xfrm>
            <a:off x="3988595" y="7183186"/>
            <a:ext cx="3608487" cy="198417"/>
          </a:xfrm>
        </p:spPr>
        <p:txBody>
          <a:bodyPr/>
          <a:lstStyle/>
          <a:p>
            <a:r>
              <a:rPr lang="en-US"/>
              <a:t>EY | Building a better working world.</a:t>
            </a:r>
            <a:endParaRPr lang="en-IN" dirty="0"/>
          </a:p>
        </p:txBody>
      </p:sp>
      <p:sp>
        <p:nvSpPr>
          <p:cNvPr id="9" name="Slide Number Placeholder 3">
            <a:extLst>
              <a:ext uri="{FF2B5EF4-FFF2-40B4-BE49-F238E27FC236}">
                <a16:creationId xmlns:a16="http://schemas.microsoft.com/office/drawing/2014/main" id="{E909C18C-4659-4936-9B48-47D916992927}"/>
              </a:ext>
            </a:extLst>
          </p:cNvPr>
          <p:cNvSpPr>
            <a:spLocks noGrp="1"/>
          </p:cNvSpPr>
          <p:nvPr>
            <p:ph type="sldNum" sz="quarter" idx="12"/>
          </p:nvPr>
        </p:nvSpPr>
        <p:spPr>
          <a:xfrm>
            <a:off x="534592" y="7183186"/>
            <a:ext cx="775304" cy="198417"/>
          </a:xfrm>
        </p:spPr>
        <p:txBody>
          <a:bodyPr/>
          <a:lstStyle/>
          <a:p>
            <a:r>
              <a:rPr lang="en-IN"/>
              <a:t>Page </a:t>
            </a:r>
            <a:fld id="{F1BC30E3-FFE5-4B91-AA19-87A149EBB9EE}" type="slidenum">
              <a:rPr smtClean="0"/>
              <a:pPr/>
              <a:t>‹#›</a:t>
            </a:fld>
            <a:endParaRPr dirty="0"/>
          </a:p>
        </p:txBody>
      </p:sp>
      <p:sp>
        <p:nvSpPr>
          <p:cNvPr id="10" name="Picture Placeholder 19">
            <a:extLst>
              <a:ext uri="{FF2B5EF4-FFF2-40B4-BE49-F238E27FC236}">
                <a16:creationId xmlns:a16="http://schemas.microsoft.com/office/drawing/2014/main" id="{70E81591-07D5-438D-AAD4-4B9A889F4483}"/>
              </a:ext>
            </a:extLst>
          </p:cNvPr>
          <p:cNvSpPr>
            <a:spLocks noGrp="1"/>
          </p:cNvSpPr>
          <p:nvPr>
            <p:ph type="pic" sz="quarter" idx="16" hasCustomPrompt="1"/>
          </p:nvPr>
        </p:nvSpPr>
        <p:spPr>
          <a:xfrm>
            <a:off x="526172" y="5011799"/>
            <a:ext cx="540000" cy="540000"/>
          </a:xfrm>
          <a:prstGeom prst="ellipse">
            <a:avLst/>
          </a:prstGeom>
        </p:spPr>
        <p:txBody>
          <a:bodyPr anchor="ctr"/>
          <a:lstStyle>
            <a:lvl1pPr marL="0" indent="0" algn="ctr">
              <a:buNone/>
              <a:defRPr sz="675">
                <a:solidFill>
                  <a:schemeClr val="bg1"/>
                </a:solidFill>
              </a:defRPr>
            </a:lvl1pPr>
          </a:lstStyle>
          <a:p>
            <a:r>
              <a:rPr lang="en-US" noProof="0" dirty="0"/>
              <a:t>Click icon to add picture</a:t>
            </a:r>
          </a:p>
        </p:txBody>
      </p:sp>
    </p:spTree>
    <p:extLst>
      <p:ext uri="{BB962C8B-B14F-4D97-AF65-F5344CB8AC3E}">
        <p14:creationId xmlns:p14="http://schemas.microsoft.com/office/powerpoint/2010/main" val="2336110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Video_full_screen">
    <p:spTree>
      <p:nvGrpSpPr>
        <p:cNvPr id="1" name=""/>
        <p:cNvGrpSpPr/>
        <p:nvPr/>
      </p:nvGrpSpPr>
      <p:grpSpPr>
        <a:xfrm>
          <a:off x="0" y="0"/>
          <a:ext cx="0" cy="0"/>
          <a:chOff x="0" y="0"/>
          <a:chExt cx="0" cy="0"/>
        </a:xfrm>
      </p:grpSpPr>
      <p:sp>
        <p:nvSpPr>
          <p:cNvPr id="10"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0691813" cy="7559675"/>
          </a:xfrm>
          <a:prstGeom prst="rect">
            <a:avLst/>
          </a:prstGeom>
        </p:spPr>
        <p:txBody>
          <a:bodyPr anchor="ctr"/>
          <a:lstStyle>
            <a:lvl1pPr marL="0" indent="0" algn="ctr">
              <a:buNone/>
              <a:defRPr/>
            </a:lvl1pPr>
          </a:lstStyle>
          <a:p>
            <a:r>
              <a:rPr lang="en-IN" dirty="0"/>
              <a:t>Video</a:t>
            </a:r>
          </a:p>
        </p:txBody>
      </p:sp>
      <p:sp>
        <p:nvSpPr>
          <p:cNvPr id="11" name="Date Placeholder 1">
            <a:extLst>
              <a:ext uri="{FF2B5EF4-FFF2-40B4-BE49-F238E27FC236}">
                <a16:creationId xmlns:a16="http://schemas.microsoft.com/office/drawing/2014/main" id="{4E480A10-F3A8-4482-9A96-E4A2985059D6}"/>
              </a:ext>
            </a:extLst>
          </p:cNvPr>
          <p:cNvSpPr>
            <a:spLocks noGrp="1"/>
          </p:cNvSpPr>
          <p:nvPr>
            <p:ph type="dt" sz="half" idx="11"/>
          </p:nvPr>
        </p:nvSpPr>
        <p:spPr>
          <a:xfrm>
            <a:off x="2327586" y="7183186"/>
            <a:ext cx="1392903" cy="198417"/>
          </a:xfrm>
        </p:spPr>
        <p:txBody>
          <a:bodyPr/>
          <a:lstStyle/>
          <a:p>
            <a:endParaRPr lang="en-IN" dirty="0"/>
          </a:p>
        </p:txBody>
      </p:sp>
      <p:sp>
        <p:nvSpPr>
          <p:cNvPr id="12" name="Footer Placeholder 3">
            <a:extLst>
              <a:ext uri="{FF2B5EF4-FFF2-40B4-BE49-F238E27FC236}">
                <a16:creationId xmlns:a16="http://schemas.microsoft.com/office/drawing/2014/main" id="{8D942338-84D5-44C7-ADEC-04C9C56CF23A}"/>
              </a:ext>
            </a:extLst>
          </p:cNvPr>
          <p:cNvSpPr>
            <a:spLocks noGrp="1"/>
          </p:cNvSpPr>
          <p:nvPr>
            <p:ph type="ftr" sz="quarter" idx="12"/>
          </p:nvPr>
        </p:nvSpPr>
        <p:spPr>
          <a:xfrm>
            <a:off x="3988595" y="7183186"/>
            <a:ext cx="3608487" cy="198417"/>
          </a:xfrm>
        </p:spPr>
        <p:txBody>
          <a:bodyPr/>
          <a:lstStyle/>
          <a:p>
            <a:r>
              <a:rPr lang="en-US"/>
              <a:t>EY | Building a better working world.</a:t>
            </a:r>
            <a:endParaRPr lang="en-IN" dirty="0"/>
          </a:p>
        </p:txBody>
      </p:sp>
      <p:sp>
        <p:nvSpPr>
          <p:cNvPr id="13" name="Slide Number Placeholder 4">
            <a:extLst>
              <a:ext uri="{FF2B5EF4-FFF2-40B4-BE49-F238E27FC236}">
                <a16:creationId xmlns:a16="http://schemas.microsoft.com/office/drawing/2014/main" id="{4FAC4917-7B6B-475D-AAE6-8F714438F257}"/>
              </a:ext>
            </a:extLst>
          </p:cNvPr>
          <p:cNvSpPr>
            <a:spLocks noGrp="1"/>
          </p:cNvSpPr>
          <p:nvPr>
            <p:ph type="sldNum" sz="quarter" idx="13"/>
          </p:nvPr>
        </p:nvSpPr>
        <p:spPr>
          <a:xfrm>
            <a:off x="534592" y="7183186"/>
            <a:ext cx="775304" cy="198417"/>
          </a:xfrm>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466444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5_Cover_approved_question_tall">
    <p:spTree>
      <p:nvGrpSpPr>
        <p:cNvPr id="1" name=""/>
        <p:cNvGrpSpPr/>
        <p:nvPr/>
      </p:nvGrpSpPr>
      <p:grpSpPr>
        <a:xfrm>
          <a:off x="0" y="0"/>
          <a:ext cx="0" cy="0"/>
          <a:chOff x="0" y="0"/>
          <a:chExt cx="0" cy="0"/>
        </a:xfrm>
      </p:grpSpPr>
      <p:pic>
        <p:nvPicPr>
          <p:cNvPr id="86" name="Picture 118">
            <a:extLst>
              <a:ext uri="{FF2B5EF4-FFF2-40B4-BE49-F238E27FC236}">
                <a16:creationId xmlns:a16="http://schemas.microsoft.com/office/drawing/2014/main" id="{EAA736A0-D2E9-4CA1-BF9F-5E33CF39B8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4408" y="503978"/>
            <a:ext cx="5442132" cy="4333089"/>
          </a:xfrm>
          <a:prstGeom prst="rect">
            <a:avLst/>
          </a:prstGeom>
        </p:spPr>
      </p:pic>
      <p:grpSp>
        <p:nvGrpSpPr>
          <p:cNvPr id="87" name="Group 4">
            <a:extLst>
              <a:ext uri="{FF2B5EF4-FFF2-40B4-BE49-F238E27FC236}">
                <a16:creationId xmlns:a16="http://schemas.microsoft.com/office/drawing/2014/main" id="{A159D8C9-C19B-4DF7-9C5A-22EDB8A5FB96}"/>
              </a:ext>
            </a:extLst>
          </p:cNvPr>
          <p:cNvGrpSpPr>
            <a:grpSpLocks noChangeAspect="1"/>
          </p:cNvGrpSpPr>
          <p:nvPr userDrawn="1"/>
        </p:nvGrpSpPr>
        <p:grpSpPr bwMode="auto">
          <a:xfrm>
            <a:off x="9015650" y="5886747"/>
            <a:ext cx="1154567" cy="1275696"/>
            <a:chOff x="4857" y="3364"/>
            <a:chExt cx="622" cy="729"/>
          </a:xfrm>
        </p:grpSpPr>
        <p:sp>
          <p:nvSpPr>
            <p:cNvPr id="88" name="AutoShape 3">
              <a:extLst>
                <a:ext uri="{FF2B5EF4-FFF2-40B4-BE49-F238E27FC236}">
                  <a16:creationId xmlns:a16="http://schemas.microsoft.com/office/drawing/2014/main" id="{D95FB310-FD8D-4315-8C3A-8966DC1515AB}"/>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89" name="Freeform 5">
              <a:extLst>
                <a:ext uri="{FF2B5EF4-FFF2-40B4-BE49-F238E27FC236}">
                  <a16:creationId xmlns:a16="http://schemas.microsoft.com/office/drawing/2014/main" id="{B0F72F2B-2B88-4D56-A5C3-5C83787BA011}"/>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90" name="Freeform 6">
              <a:extLst>
                <a:ext uri="{FF2B5EF4-FFF2-40B4-BE49-F238E27FC236}">
                  <a16:creationId xmlns:a16="http://schemas.microsoft.com/office/drawing/2014/main" id="{900DB62A-8F2A-4742-9C40-2FC7AA18235B}"/>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grpSp>
      <p:sp>
        <p:nvSpPr>
          <p:cNvPr id="91" name="Subtitle 2">
            <a:extLst>
              <a:ext uri="{FF2B5EF4-FFF2-40B4-BE49-F238E27FC236}">
                <a16:creationId xmlns:a16="http://schemas.microsoft.com/office/drawing/2014/main" id="{DE813F69-7E98-49B9-A563-B5D224235BE1}"/>
              </a:ext>
            </a:extLst>
          </p:cNvPr>
          <p:cNvSpPr>
            <a:spLocks noGrp="1"/>
          </p:cNvSpPr>
          <p:nvPr>
            <p:ph type="subTitle" idx="1" hasCustomPrompt="1"/>
          </p:nvPr>
        </p:nvSpPr>
        <p:spPr>
          <a:xfrm>
            <a:off x="1028353" y="3114714"/>
            <a:ext cx="4224212" cy="711811"/>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92" name="Title 1">
            <a:extLst>
              <a:ext uri="{FF2B5EF4-FFF2-40B4-BE49-F238E27FC236}">
                <a16:creationId xmlns:a16="http://schemas.microsoft.com/office/drawing/2014/main" id="{6135F81D-3120-4669-8305-5AB7CAA05048}"/>
              </a:ext>
            </a:extLst>
          </p:cNvPr>
          <p:cNvSpPr>
            <a:spLocks noGrp="1"/>
          </p:cNvSpPr>
          <p:nvPr>
            <p:ph type="ctrTitle" hasCustomPrompt="1"/>
          </p:nvPr>
        </p:nvSpPr>
        <p:spPr>
          <a:xfrm>
            <a:off x="1028353" y="2044977"/>
            <a:ext cx="4224212" cy="948432"/>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noProof="0" dirty="0"/>
              <a:t>Click to edit Master title style</a:t>
            </a:r>
          </a:p>
        </p:txBody>
      </p:sp>
      <p:sp>
        <p:nvSpPr>
          <p:cNvPr id="94" name="Rectangle 9">
            <a:extLst>
              <a:ext uri="{FF2B5EF4-FFF2-40B4-BE49-F238E27FC236}">
                <a16:creationId xmlns:a16="http://schemas.microsoft.com/office/drawing/2014/main" id="{F314F876-941A-40CD-B64C-56E5901EC54D}"/>
              </a:ext>
            </a:extLst>
          </p:cNvPr>
          <p:cNvSpPr/>
          <p:nvPr userDrawn="1"/>
        </p:nvSpPr>
        <p:spPr>
          <a:xfrm>
            <a:off x="-2121694" y="20637"/>
            <a:ext cx="2002515" cy="2311400"/>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53972" tIns="53972" rIns="53972" bIns="53972" rtlCol="0" anchor="t" anchorCtr="0"/>
          <a:lstStyle/>
          <a:p>
            <a:pPr>
              <a:spcAft>
                <a:spcPts val="0"/>
              </a:spcAft>
            </a:pPr>
            <a:r>
              <a:rPr lang="en-US" sz="1200" b="1" dirty="0">
                <a:solidFill>
                  <a:srgbClr val="000000"/>
                </a:solidFill>
                <a:latin typeface="EYInterstate Light" panose="02000506000000020004" pitchFamily="2" charset="0"/>
              </a:rPr>
              <a:t>INSTRUCTIONS:</a:t>
            </a:r>
            <a:br>
              <a:rPr lang="en-US" sz="1200" b="1" dirty="0">
                <a:solidFill>
                  <a:srgbClr val="000000"/>
                </a:solidFill>
                <a:latin typeface="EYInterstate Light" panose="02000506000000020004" pitchFamily="2" charset="0"/>
              </a:rPr>
            </a:br>
            <a:r>
              <a:rPr lang="en-US" sz="1200" dirty="0">
                <a:solidFill>
                  <a:srgbClr val="000000"/>
                </a:solidFill>
              </a:rPr>
              <a:t>In order to use this frame cover template, </a:t>
            </a:r>
            <a:br>
              <a:rPr lang="en-US" sz="1200" dirty="0">
                <a:solidFill>
                  <a:srgbClr val="000000"/>
                </a:solidFill>
              </a:rPr>
            </a:br>
            <a:r>
              <a:rPr lang="en-US" sz="1200" dirty="0">
                <a:solidFill>
                  <a:srgbClr val="000000"/>
                </a:solidFill>
              </a:rPr>
              <a:t>an approved EY better question is required. See </a:t>
            </a:r>
            <a:r>
              <a:rPr lang="en-US" sz="1200" u="sng" dirty="0">
                <a:solidFill>
                  <a:srgbClr val="0563C1"/>
                </a:solidFill>
                <a:ea typeface="Calibri" panose="020F0502020204030204" pitchFamily="34" charset="0"/>
                <a:hlinkClick r:id="rId3"/>
              </a:rPr>
              <a:t>http://brandingzone.ey.net/national/bzcontest.nsf/controldocview/BetterQuestions/$file/fullpage.html#firstPage</a:t>
            </a:r>
            <a:r>
              <a:rPr lang="en-US" sz="1200" dirty="0">
                <a:ea typeface="Calibri" panose="020F0502020204030204" pitchFamily="34" charset="0"/>
              </a:rPr>
              <a:t> </a:t>
            </a:r>
            <a:r>
              <a:rPr lang="en-US" sz="1200" dirty="0">
                <a:solidFill>
                  <a:srgbClr val="000000"/>
                </a:solidFill>
              </a:rPr>
              <a:t>for information on how to formulate better questions.</a:t>
            </a:r>
            <a:endParaRPr lang="de-DE" sz="1200" dirty="0">
              <a:solidFill>
                <a:srgbClr val="000000"/>
              </a:solidFill>
            </a:endParaRPr>
          </a:p>
        </p:txBody>
      </p:sp>
      <p:pic>
        <p:nvPicPr>
          <p:cNvPr id="11" name="Picture 82">
            <a:extLst>
              <a:ext uri="{FF2B5EF4-FFF2-40B4-BE49-F238E27FC236}">
                <a16:creationId xmlns:a16="http://schemas.microsoft.com/office/drawing/2014/main" id="{23B9FB7E-B586-4378-AE43-0A9B9CA0B9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4407" y="6519660"/>
            <a:ext cx="4419844" cy="682057"/>
          </a:xfrm>
          <a:prstGeom prst="rect">
            <a:avLst/>
          </a:prstGeom>
        </p:spPr>
      </p:pic>
    </p:spTree>
    <p:extLst>
      <p:ext uri="{BB962C8B-B14F-4D97-AF65-F5344CB8AC3E}">
        <p14:creationId xmlns:p14="http://schemas.microsoft.com/office/powerpoint/2010/main" val="528759824"/>
      </p:ext>
    </p:extLst>
  </p:cSld>
  <p:clrMapOvr>
    <a:masterClrMapping/>
  </p:clrMapOvr>
  <p:extLst>
    <p:ext uri="{DCECCB84-F9BA-43D5-87BE-67443E8EF086}">
      <p15:sldGuideLst xmlns:p15="http://schemas.microsoft.com/office/powerpoint/2012/main">
        <p15:guide id="1" pos="646">
          <p15:clr>
            <a:srgbClr val="FBAE40"/>
          </p15:clr>
        </p15:guide>
        <p15:guide id="2" orient="horz" pos="1275">
          <p15:clr>
            <a:srgbClr val="FBAE40"/>
          </p15:clr>
        </p15:guide>
        <p15:guide id="3" orient="horz" pos="195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5_Cover_approved_question_tall_2">
    <p:spTree>
      <p:nvGrpSpPr>
        <p:cNvPr id="1" name=""/>
        <p:cNvGrpSpPr/>
        <p:nvPr/>
      </p:nvGrpSpPr>
      <p:grpSpPr>
        <a:xfrm>
          <a:off x="0" y="0"/>
          <a:ext cx="0" cy="0"/>
          <a:chOff x="0" y="0"/>
          <a:chExt cx="0" cy="0"/>
        </a:xfrm>
      </p:grpSpPr>
      <p:pic>
        <p:nvPicPr>
          <p:cNvPr id="97" name="Picture 145">
            <a:extLst>
              <a:ext uri="{FF2B5EF4-FFF2-40B4-BE49-F238E27FC236}">
                <a16:creationId xmlns:a16="http://schemas.microsoft.com/office/drawing/2014/main" id="{7FDAC7B4-6A01-49C4-9730-BF8572B139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
            <a:ext cx="10691813" cy="7559676"/>
          </a:xfrm>
          <a:prstGeom prst="rect">
            <a:avLst/>
          </a:prstGeom>
        </p:spPr>
      </p:pic>
      <p:pic>
        <p:nvPicPr>
          <p:cNvPr id="98" name="Picture 118">
            <a:extLst>
              <a:ext uri="{FF2B5EF4-FFF2-40B4-BE49-F238E27FC236}">
                <a16:creationId xmlns:a16="http://schemas.microsoft.com/office/drawing/2014/main" id="{EAA736A0-D2E9-4CA1-BF9F-5E33CF39B8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408" y="503978"/>
            <a:ext cx="5442132" cy="4333089"/>
          </a:xfrm>
          <a:prstGeom prst="rect">
            <a:avLst/>
          </a:prstGeom>
        </p:spPr>
      </p:pic>
      <p:grpSp>
        <p:nvGrpSpPr>
          <p:cNvPr id="99" name="Group 4">
            <a:extLst>
              <a:ext uri="{FF2B5EF4-FFF2-40B4-BE49-F238E27FC236}">
                <a16:creationId xmlns:a16="http://schemas.microsoft.com/office/drawing/2014/main" id="{A159D8C9-C19B-4DF7-9C5A-22EDB8A5FB96}"/>
              </a:ext>
            </a:extLst>
          </p:cNvPr>
          <p:cNvGrpSpPr>
            <a:grpSpLocks noChangeAspect="1"/>
          </p:cNvGrpSpPr>
          <p:nvPr userDrawn="1"/>
        </p:nvGrpSpPr>
        <p:grpSpPr bwMode="auto">
          <a:xfrm>
            <a:off x="9015650" y="5886747"/>
            <a:ext cx="1154567" cy="1275696"/>
            <a:chOff x="4857" y="3364"/>
            <a:chExt cx="622" cy="729"/>
          </a:xfrm>
        </p:grpSpPr>
        <p:sp>
          <p:nvSpPr>
            <p:cNvPr id="100" name="AutoShape 3">
              <a:extLst>
                <a:ext uri="{FF2B5EF4-FFF2-40B4-BE49-F238E27FC236}">
                  <a16:creationId xmlns:a16="http://schemas.microsoft.com/office/drawing/2014/main" id="{D95FB310-FD8D-4315-8C3A-8966DC1515AB}"/>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101" name="Freeform 5">
              <a:extLst>
                <a:ext uri="{FF2B5EF4-FFF2-40B4-BE49-F238E27FC236}">
                  <a16:creationId xmlns:a16="http://schemas.microsoft.com/office/drawing/2014/main" id="{B0F72F2B-2B88-4D56-A5C3-5C83787BA011}"/>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102" name="Freeform 6">
              <a:extLst>
                <a:ext uri="{FF2B5EF4-FFF2-40B4-BE49-F238E27FC236}">
                  <a16:creationId xmlns:a16="http://schemas.microsoft.com/office/drawing/2014/main" id="{900DB62A-8F2A-4742-9C40-2FC7AA18235B}"/>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grpSp>
      <p:sp>
        <p:nvSpPr>
          <p:cNvPr id="103" name="Subtitle 2">
            <a:extLst>
              <a:ext uri="{FF2B5EF4-FFF2-40B4-BE49-F238E27FC236}">
                <a16:creationId xmlns:a16="http://schemas.microsoft.com/office/drawing/2014/main" id="{DE813F69-7E98-49B9-A563-B5D224235BE1}"/>
              </a:ext>
            </a:extLst>
          </p:cNvPr>
          <p:cNvSpPr>
            <a:spLocks noGrp="1"/>
          </p:cNvSpPr>
          <p:nvPr>
            <p:ph type="subTitle" idx="1" hasCustomPrompt="1"/>
          </p:nvPr>
        </p:nvSpPr>
        <p:spPr bwMode="gray">
          <a:xfrm>
            <a:off x="1028353" y="3114714"/>
            <a:ext cx="4224212" cy="711811"/>
          </a:xfrm>
          <a:prstGeom prst="rect">
            <a:avLst/>
          </a:prstGeom>
        </p:spPr>
        <p:txBody>
          <a:bodyPr/>
          <a:lstStyle>
            <a:lvl1pPr marL="0" indent="0" algn="l">
              <a:buNone/>
              <a:defRPr sz="1600">
                <a:solidFill>
                  <a:schemeClr val="tx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104" name="Title 1">
            <a:extLst>
              <a:ext uri="{FF2B5EF4-FFF2-40B4-BE49-F238E27FC236}">
                <a16:creationId xmlns:a16="http://schemas.microsoft.com/office/drawing/2014/main" id="{6135F81D-3120-4669-8305-5AB7CAA05048}"/>
              </a:ext>
            </a:extLst>
          </p:cNvPr>
          <p:cNvSpPr>
            <a:spLocks noGrp="1"/>
          </p:cNvSpPr>
          <p:nvPr>
            <p:ph type="ctrTitle" hasCustomPrompt="1"/>
          </p:nvPr>
        </p:nvSpPr>
        <p:spPr bwMode="gray">
          <a:xfrm>
            <a:off x="1028353" y="2044977"/>
            <a:ext cx="4224212" cy="948432"/>
          </a:xfrm>
          <a:prstGeom prst="rect">
            <a:avLst/>
          </a:prstGeom>
        </p:spPr>
        <p:txBody>
          <a:bodyPr/>
          <a:lstStyle>
            <a:lvl1pPr>
              <a:defRPr sz="3000" b="0">
                <a:solidFill>
                  <a:schemeClr val="tx1"/>
                </a:solidFill>
                <a:latin typeface="EYInterstate Light" panose="02000506000000020004" pitchFamily="2" charset="0"/>
                <a:cs typeface="Arial" pitchFamily="34" charset="0"/>
              </a:defRPr>
            </a:lvl1pPr>
          </a:lstStyle>
          <a:p>
            <a:r>
              <a:rPr lang="en-US" noProof="0" dirty="0"/>
              <a:t>Click to edit Master title style</a:t>
            </a:r>
          </a:p>
        </p:txBody>
      </p:sp>
      <p:pic>
        <p:nvPicPr>
          <p:cNvPr id="105"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4407" y="6519660"/>
            <a:ext cx="4419844" cy="682057"/>
          </a:xfrm>
          <a:prstGeom prst="rect">
            <a:avLst/>
          </a:prstGeom>
        </p:spPr>
      </p:pic>
      <p:sp>
        <p:nvSpPr>
          <p:cNvPr id="106" name="Rectangle 9">
            <a:extLst>
              <a:ext uri="{FF2B5EF4-FFF2-40B4-BE49-F238E27FC236}">
                <a16:creationId xmlns:a16="http://schemas.microsoft.com/office/drawing/2014/main" id="{F314F876-941A-40CD-B64C-56E5901EC54D}"/>
              </a:ext>
            </a:extLst>
          </p:cNvPr>
          <p:cNvSpPr/>
          <p:nvPr userDrawn="1"/>
        </p:nvSpPr>
        <p:spPr>
          <a:xfrm>
            <a:off x="-2121694" y="20637"/>
            <a:ext cx="2002515" cy="2311400"/>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53972" tIns="53972" rIns="53972" bIns="53972" rtlCol="0" anchor="t" anchorCtr="0"/>
          <a:lstStyle/>
          <a:p>
            <a:pPr>
              <a:spcAft>
                <a:spcPts val="0"/>
              </a:spcAft>
            </a:pPr>
            <a:r>
              <a:rPr lang="en-US" sz="1200" b="1" dirty="0">
                <a:solidFill>
                  <a:srgbClr val="000000"/>
                </a:solidFill>
                <a:latin typeface="EYInterstate Light" panose="02000506000000020004" pitchFamily="2" charset="0"/>
              </a:rPr>
              <a:t>INSTRUCTIONS:</a:t>
            </a:r>
            <a:br>
              <a:rPr lang="en-US" sz="1200" b="1" dirty="0">
                <a:solidFill>
                  <a:srgbClr val="000000"/>
                </a:solidFill>
                <a:latin typeface="EYInterstate Light" panose="02000506000000020004" pitchFamily="2" charset="0"/>
              </a:rPr>
            </a:br>
            <a:r>
              <a:rPr lang="en-US" sz="1200" dirty="0">
                <a:solidFill>
                  <a:srgbClr val="000000"/>
                </a:solidFill>
              </a:rPr>
              <a:t>In order to use this frame cover template, </a:t>
            </a:r>
            <a:br>
              <a:rPr lang="en-US" sz="1200" dirty="0">
                <a:solidFill>
                  <a:srgbClr val="000000"/>
                </a:solidFill>
              </a:rPr>
            </a:br>
            <a:r>
              <a:rPr lang="en-US" sz="1200" dirty="0">
                <a:solidFill>
                  <a:srgbClr val="000000"/>
                </a:solidFill>
              </a:rPr>
              <a:t>an approved EY better question is required. See </a:t>
            </a:r>
            <a:r>
              <a:rPr lang="en-US" sz="1200" u="sng" dirty="0">
                <a:solidFill>
                  <a:srgbClr val="0563C1"/>
                </a:solidFill>
                <a:ea typeface="Calibri" panose="020F0502020204030204" pitchFamily="34" charset="0"/>
                <a:hlinkClick r:id="rId5"/>
              </a:rPr>
              <a:t>http://brandingzone.ey.net/national/bzcontest.nsf/controldocview/BetterQuestions/$file/fullpage.html#firstPage</a:t>
            </a:r>
            <a:r>
              <a:rPr lang="en-US" sz="1200" dirty="0">
                <a:ea typeface="Calibri" panose="020F0502020204030204" pitchFamily="34" charset="0"/>
              </a:rPr>
              <a:t> </a:t>
            </a:r>
            <a:r>
              <a:rPr lang="en-US" sz="1200" dirty="0">
                <a:solidFill>
                  <a:srgbClr val="000000"/>
                </a:solidFill>
              </a:rPr>
              <a:t>for information on how to formulate better questions.</a:t>
            </a:r>
            <a:endParaRPr lang="de-DE" sz="1200" dirty="0">
              <a:solidFill>
                <a:srgbClr val="000000"/>
              </a:solidFill>
            </a:endParaRPr>
          </a:p>
        </p:txBody>
      </p:sp>
    </p:spTree>
    <p:extLst>
      <p:ext uri="{BB962C8B-B14F-4D97-AF65-F5344CB8AC3E}">
        <p14:creationId xmlns:p14="http://schemas.microsoft.com/office/powerpoint/2010/main" val="1077504874"/>
      </p:ext>
    </p:extLst>
  </p:cSld>
  <p:clrMapOvr>
    <a:masterClrMapping/>
  </p:clrMapOvr>
  <p:extLst>
    <p:ext uri="{DCECCB84-F9BA-43D5-87BE-67443E8EF086}">
      <p15:sldGuideLst xmlns:p15="http://schemas.microsoft.com/office/powerpoint/2012/main">
        <p15:guide id="1" pos="646">
          <p15:clr>
            <a:srgbClr val="FBAE40"/>
          </p15:clr>
        </p15:guide>
        <p15:guide id="2" orient="horz" pos="1275">
          <p15:clr>
            <a:srgbClr val="FBAE40"/>
          </p15:clr>
        </p15:guide>
        <p15:guide id="3" orient="horz" pos="195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6_Cover_approved_question_wide">
    <p:spTree>
      <p:nvGrpSpPr>
        <p:cNvPr id="1" name=""/>
        <p:cNvGrpSpPr/>
        <p:nvPr/>
      </p:nvGrpSpPr>
      <p:grpSpPr>
        <a:xfrm>
          <a:off x="0" y="0"/>
          <a:ext cx="0" cy="0"/>
          <a:chOff x="0" y="0"/>
          <a:chExt cx="0" cy="0"/>
        </a:xfrm>
      </p:grpSpPr>
      <p:grpSp>
        <p:nvGrpSpPr>
          <p:cNvPr id="79" name="Group 4">
            <a:extLst>
              <a:ext uri="{FF2B5EF4-FFF2-40B4-BE49-F238E27FC236}">
                <a16:creationId xmlns:a16="http://schemas.microsoft.com/office/drawing/2014/main" id="{916D9572-5294-4C0A-83C4-99E45F894950}"/>
              </a:ext>
            </a:extLst>
          </p:cNvPr>
          <p:cNvGrpSpPr>
            <a:grpSpLocks noChangeAspect="1"/>
          </p:cNvGrpSpPr>
          <p:nvPr userDrawn="1"/>
        </p:nvGrpSpPr>
        <p:grpSpPr bwMode="auto">
          <a:xfrm>
            <a:off x="9015650" y="5886747"/>
            <a:ext cx="1154567" cy="1275696"/>
            <a:chOff x="4857" y="3364"/>
            <a:chExt cx="622" cy="729"/>
          </a:xfrm>
        </p:grpSpPr>
        <p:sp>
          <p:nvSpPr>
            <p:cNvPr id="81" name="AutoShape 3">
              <a:extLst>
                <a:ext uri="{FF2B5EF4-FFF2-40B4-BE49-F238E27FC236}">
                  <a16:creationId xmlns:a16="http://schemas.microsoft.com/office/drawing/2014/main" id="{5667BEF9-3DFA-4239-A852-71BA27EC8E18}"/>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82" name="Freeform 5">
              <a:extLst>
                <a:ext uri="{FF2B5EF4-FFF2-40B4-BE49-F238E27FC236}">
                  <a16:creationId xmlns:a16="http://schemas.microsoft.com/office/drawing/2014/main" id="{7E85CBCB-BA9A-4374-A431-F4DC5F8079BE}"/>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83" name="Freeform 6">
              <a:extLst>
                <a:ext uri="{FF2B5EF4-FFF2-40B4-BE49-F238E27FC236}">
                  <a16:creationId xmlns:a16="http://schemas.microsoft.com/office/drawing/2014/main" id="{5C0EF3BA-6104-4E1B-9F18-E642314A9A6C}"/>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grpSp>
      <p:pic>
        <p:nvPicPr>
          <p:cNvPr id="84" name="Picture 88">
            <a:extLst>
              <a:ext uri="{FF2B5EF4-FFF2-40B4-BE49-F238E27FC236}">
                <a16:creationId xmlns:a16="http://schemas.microsoft.com/office/drawing/2014/main" id="{BEA87971-BB0B-4ED2-8AC3-71D5B1159A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4408" y="856764"/>
            <a:ext cx="7896349" cy="3748339"/>
          </a:xfrm>
          <a:prstGeom prst="rect">
            <a:avLst/>
          </a:prstGeom>
        </p:spPr>
      </p:pic>
      <p:sp>
        <p:nvSpPr>
          <p:cNvPr id="85" name="Subtitle 2">
            <a:extLst>
              <a:ext uri="{FF2B5EF4-FFF2-40B4-BE49-F238E27FC236}">
                <a16:creationId xmlns:a16="http://schemas.microsoft.com/office/drawing/2014/main" id="{D57E11BD-E2D9-41B1-9EF5-FF1EA0B8EB0D}"/>
              </a:ext>
            </a:extLst>
          </p:cNvPr>
          <p:cNvSpPr>
            <a:spLocks noGrp="1"/>
          </p:cNvSpPr>
          <p:nvPr>
            <p:ph type="subTitle" idx="1" hasCustomPrompt="1"/>
          </p:nvPr>
        </p:nvSpPr>
        <p:spPr>
          <a:xfrm>
            <a:off x="1028353" y="3591925"/>
            <a:ext cx="6949482" cy="711811"/>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86" name="Title 1">
            <a:extLst>
              <a:ext uri="{FF2B5EF4-FFF2-40B4-BE49-F238E27FC236}">
                <a16:creationId xmlns:a16="http://schemas.microsoft.com/office/drawing/2014/main" id="{9E850DE9-7D5E-499B-8FA1-4143F639E01E}"/>
              </a:ext>
            </a:extLst>
          </p:cNvPr>
          <p:cNvSpPr>
            <a:spLocks noGrp="1"/>
          </p:cNvSpPr>
          <p:nvPr>
            <p:ph type="ctrTitle" hasCustomPrompt="1"/>
          </p:nvPr>
        </p:nvSpPr>
        <p:spPr>
          <a:xfrm>
            <a:off x="1028353" y="2522188"/>
            <a:ext cx="6949482" cy="948432"/>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noProof="0" dirty="0"/>
              <a:t>Click to edit Master title style</a:t>
            </a:r>
          </a:p>
        </p:txBody>
      </p:sp>
      <p:sp>
        <p:nvSpPr>
          <p:cNvPr id="88" name="Rectangle 9">
            <a:extLst>
              <a:ext uri="{FF2B5EF4-FFF2-40B4-BE49-F238E27FC236}">
                <a16:creationId xmlns:a16="http://schemas.microsoft.com/office/drawing/2014/main" id="{F314F876-941A-40CD-B64C-56E5901EC54D}"/>
              </a:ext>
            </a:extLst>
          </p:cNvPr>
          <p:cNvSpPr/>
          <p:nvPr userDrawn="1"/>
        </p:nvSpPr>
        <p:spPr>
          <a:xfrm>
            <a:off x="-2121694" y="20637"/>
            <a:ext cx="2002515" cy="2311400"/>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53972" tIns="53972" rIns="53972" bIns="53972" rtlCol="0" anchor="t" anchorCtr="0"/>
          <a:lstStyle/>
          <a:p>
            <a:pPr>
              <a:spcAft>
                <a:spcPts val="0"/>
              </a:spcAft>
            </a:pPr>
            <a:r>
              <a:rPr lang="en-US" sz="1200" b="1" dirty="0">
                <a:solidFill>
                  <a:srgbClr val="000000"/>
                </a:solidFill>
                <a:latin typeface="EYInterstate Light" panose="02000506000000020004" pitchFamily="2" charset="0"/>
              </a:rPr>
              <a:t>INSTRUCTIONS:</a:t>
            </a:r>
            <a:br>
              <a:rPr lang="en-US" sz="1200" b="1" dirty="0">
                <a:solidFill>
                  <a:srgbClr val="000000"/>
                </a:solidFill>
                <a:latin typeface="EYInterstate Light" panose="02000506000000020004" pitchFamily="2" charset="0"/>
              </a:rPr>
            </a:br>
            <a:r>
              <a:rPr lang="en-US" sz="1200" dirty="0">
                <a:solidFill>
                  <a:srgbClr val="000000"/>
                </a:solidFill>
              </a:rPr>
              <a:t>In order to use this frame cover template, </a:t>
            </a:r>
            <a:br>
              <a:rPr lang="en-US" sz="1200" dirty="0">
                <a:solidFill>
                  <a:srgbClr val="000000"/>
                </a:solidFill>
              </a:rPr>
            </a:br>
            <a:r>
              <a:rPr lang="en-US" sz="1200" dirty="0">
                <a:solidFill>
                  <a:srgbClr val="000000"/>
                </a:solidFill>
              </a:rPr>
              <a:t>an approved EY better question is required. See </a:t>
            </a:r>
            <a:r>
              <a:rPr lang="en-US" sz="1200" u="sng" dirty="0">
                <a:solidFill>
                  <a:srgbClr val="0563C1"/>
                </a:solidFill>
                <a:ea typeface="Calibri" panose="020F0502020204030204" pitchFamily="34" charset="0"/>
                <a:hlinkClick r:id="rId3"/>
              </a:rPr>
              <a:t>http://brandingzone.ey.net/national/bzcontest.nsf/controldocview/BetterQuestions/$file/fullpage.html#firstPage</a:t>
            </a:r>
            <a:r>
              <a:rPr lang="en-US" sz="1200" dirty="0">
                <a:ea typeface="Calibri" panose="020F0502020204030204" pitchFamily="34" charset="0"/>
              </a:rPr>
              <a:t> </a:t>
            </a:r>
            <a:r>
              <a:rPr lang="en-US" sz="1200" dirty="0">
                <a:solidFill>
                  <a:srgbClr val="000000"/>
                </a:solidFill>
              </a:rPr>
              <a:t>for information on how to formulate better questions.</a:t>
            </a:r>
            <a:endParaRPr lang="de-DE" sz="1200" dirty="0">
              <a:solidFill>
                <a:srgbClr val="000000"/>
              </a:solidFill>
            </a:endParaRPr>
          </a:p>
        </p:txBody>
      </p:sp>
      <p:pic>
        <p:nvPicPr>
          <p:cNvPr id="11" name="Picture 91">
            <a:extLst>
              <a:ext uri="{FF2B5EF4-FFF2-40B4-BE49-F238E27FC236}">
                <a16:creationId xmlns:a16="http://schemas.microsoft.com/office/drawing/2014/main" id="{620AFF6A-D70F-482C-ACA4-D71330481F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4407" y="6519660"/>
            <a:ext cx="4419844" cy="682057"/>
          </a:xfrm>
          <a:prstGeom prst="rect">
            <a:avLst/>
          </a:prstGeom>
        </p:spPr>
      </p:pic>
    </p:spTree>
    <p:extLst>
      <p:ext uri="{BB962C8B-B14F-4D97-AF65-F5344CB8AC3E}">
        <p14:creationId xmlns:p14="http://schemas.microsoft.com/office/powerpoint/2010/main" val="1122319514"/>
      </p:ext>
    </p:extLst>
  </p:cSld>
  <p:clrMapOvr>
    <a:masterClrMapping/>
  </p:clrMapOvr>
  <p:extLst>
    <p:ext uri="{DCECCB84-F9BA-43D5-87BE-67443E8EF086}">
      <p15:sldGuideLst xmlns:p15="http://schemas.microsoft.com/office/powerpoint/2012/main">
        <p15:guide id="1" pos="646">
          <p15:clr>
            <a:srgbClr val="FBAE40"/>
          </p15:clr>
        </p15:guide>
        <p15:guide id="2" orient="horz" pos="1586">
          <p15:clr>
            <a:srgbClr val="FBAE40"/>
          </p15:clr>
        </p15:guide>
        <p15:guide id="3" orient="horz" pos="224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7_Cover_with_author_Neu">
    <p:spTree>
      <p:nvGrpSpPr>
        <p:cNvPr id="1" name=""/>
        <p:cNvGrpSpPr/>
        <p:nvPr/>
      </p:nvGrpSpPr>
      <p:grpSpPr>
        <a:xfrm>
          <a:off x="0" y="0"/>
          <a:ext cx="0" cy="0"/>
          <a:chOff x="0" y="0"/>
          <a:chExt cx="0" cy="0"/>
        </a:xfrm>
      </p:grpSpPr>
      <p:cxnSp>
        <p:nvCxnSpPr>
          <p:cNvPr id="15"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289450" y="6293181"/>
            <a:ext cx="711899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17" name="TextBox 8">
            <a:extLst>
              <a:ext uri="{FF2B5EF4-FFF2-40B4-BE49-F238E27FC236}">
                <a16:creationId xmlns:a16="http://schemas.microsoft.com/office/drawing/2014/main" id="{651B4C43-E5F8-400E-A971-58A3766B1BF0}"/>
              </a:ext>
            </a:extLst>
          </p:cNvPr>
          <p:cNvSpPr txBox="1"/>
          <p:nvPr userDrawn="1"/>
        </p:nvSpPr>
        <p:spPr>
          <a:xfrm>
            <a:off x="525846" y="6178697"/>
            <a:ext cx="916003" cy="217796"/>
          </a:xfrm>
          <a:prstGeom prst="rect">
            <a:avLst/>
          </a:prstGeom>
          <a:noFill/>
        </p:spPr>
        <p:txBody>
          <a:bodyPr wrap="square" lIns="0" tIns="0" rIns="0" bIns="0" rtlCol="0" anchor="ctr" anchorCtr="0">
            <a:noAutofit/>
          </a:bodyPr>
          <a:lstStyle/>
          <a:p>
            <a:r>
              <a:rPr lang="en-US" sz="900" noProof="0">
                <a:solidFill>
                  <a:srgbClr val="828290"/>
                </a:solidFill>
                <a:latin typeface="EYInterstate Light" panose="02000506000000020004" pitchFamily="2" charset="0"/>
              </a:rPr>
              <a:t>Written by</a:t>
            </a:r>
          </a:p>
        </p:txBody>
      </p:sp>
      <p:sp>
        <p:nvSpPr>
          <p:cNvPr id="18"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289450" y="6635041"/>
            <a:ext cx="2707739" cy="198417"/>
          </a:xfrm>
          <a:prstGeom prst="rect">
            <a:avLst/>
          </a:prstGeom>
        </p:spPr>
        <p:txBody>
          <a:bodyPr/>
          <a:lstStyle>
            <a:lvl1pPr marL="0" indent="0">
              <a:buNone/>
              <a:defRPr sz="900">
                <a:solidFill>
                  <a:schemeClr val="tx2"/>
                </a:solidFill>
              </a:defRPr>
            </a:lvl1pPr>
          </a:lstStyle>
          <a:p>
            <a:pPr lvl="0"/>
            <a:r>
              <a:rPr lang="en-US" noProof="0"/>
              <a:t>Name Surname</a:t>
            </a:r>
          </a:p>
        </p:txBody>
      </p:sp>
      <p:sp>
        <p:nvSpPr>
          <p:cNvPr id="19"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289450" y="6852878"/>
            <a:ext cx="2707739" cy="198417"/>
          </a:xfrm>
          <a:prstGeom prst="rect">
            <a:avLst/>
          </a:prstGeom>
        </p:spPr>
        <p:txBody>
          <a:bodyPr/>
          <a:lstStyle>
            <a:lvl1pPr marL="0" indent="0">
              <a:buNone/>
              <a:defRPr sz="900">
                <a:solidFill>
                  <a:schemeClr val="bg1"/>
                </a:solidFill>
              </a:defRPr>
            </a:lvl1pPr>
          </a:lstStyle>
          <a:p>
            <a:pPr lvl="0"/>
            <a:r>
              <a:rPr lang="en-US" noProof="0"/>
              <a:t>Job Title</a:t>
            </a:r>
          </a:p>
        </p:txBody>
      </p:sp>
      <p:grpSp>
        <p:nvGrpSpPr>
          <p:cNvPr id="20"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9015650" y="5886747"/>
            <a:ext cx="1154567" cy="1275696"/>
            <a:chOff x="4857" y="3364"/>
            <a:chExt cx="622" cy="729"/>
          </a:xfrm>
        </p:grpSpPr>
        <p:sp>
          <p:nvSpPr>
            <p:cNvPr id="21"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53" noProof="0"/>
            </a:p>
          </p:txBody>
        </p:sp>
        <p:sp>
          <p:nvSpPr>
            <p:cNvPr id="22"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a:p>
          </p:txBody>
        </p:sp>
        <p:sp>
          <p:nvSpPr>
            <p:cNvPr id="23"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a:p>
          </p:txBody>
        </p:sp>
      </p:grpSp>
      <p:sp>
        <p:nvSpPr>
          <p:cNvPr id="24" name="Picture Placeholder 19">
            <a:extLst>
              <a:ext uri="{FF2B5EF4-FFF2-40B4-BE49-F238E27FC236}">
                <a16:creationId xmlns:a16="http://schemas.microsoft.com/office/drawing/2014/main" id="{14F1DE27-AD0C-4A9A-9D8D-4F823ECEAD7F}"/>
              </a:ext>
            </a:extLst>
          </p:cNvPr>
          <p:cNvSpPr>
            <a:spLocks noGrp="1"/>
          </p:cNvSpPr>
          <p:nvPr>
            <p:ph type="pic" sz="quarter" idx="16" hasCustomPrompt="1"/>
          </p:nvPr>
        </p:nvSpPr>
        <p:spPr>
          <a:xfrm>
            <a:off x="525843" y="6519797"/>
            <a:ext cx="648000" cy="648000"/>
          </a:xfrm>
          <a:prstGeom prst="ellipse">
            <a:avLst/>
          </a:prstGeom>
        </p:spPr>
        <p:txBody>
          <a:bodyPr anchor="ctr"/>
          <a:lstStyle>
            <a:lvl1pPr marL="0" indent="0" algn="ctr">
              <a:buNone/>
              <a:defRPr sz="675">
                <a:solidFill>
                  <a:schemeClr val="bg1"/>
                </a:solidFill>
              </a:defRPr>
            </a:lvl1pPr>
          </a:lstStyle>
          <a:p>
            <a:r>
              <a:rPr lang="en-US" noProof="0" dirty="0"/>
              <a:t>Click icon to add picture</a:t>
            </a:r>
          </a:p>
        </p:txBody>
      </p:sp>
      <p:sp>
        <p:nvSpPr>
          <p:cNvPr id="2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523874" y="503977"/>
            <a:ext cx="5265169" cy="419465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US" sz="2053" noProof="0" dirty="0"/>
          </a:p>
        </p:txBody>
      </p:sp>
      <p:sp>
        <p:nvSpPr>
          <p:cNvPr id="28" name="Title 1">
            <a:extLst>
              <a:ext uri="{FF2B5EF4-FFF2-40B4-BE49-F238E27FC236}">
                <a16:creationId xmlns:a16="http://schemas.microsoft.com/office/drawing/2014/main" id="{C105A121-2DA3-4610-BC32-EBB7F8ABAFDE}"/>
              </a:ext>
            </a:extLst>
          </p:cNvPr>
          <p:cNvSpPr>
            <a:spLocks noGrp="1"/>
          </p:cNvSpPr>
          <p:nvPr>
            <p:ph type="ctrTitle" hasCustomPrompt="1"/>
          </p:nvPr>
        </p:nvSpPr>
        <p:spPr bwMode="gray">
          <a:xfrm>
            <a:off x="843234" y="1636180"/>
            <a:ext cx="4502673" cy="939926"/>
          </a:xfrm>
        </p:spPr>
        <p:txBody>
          <a:bodyPr/>
          <a:lstStyle>
            <a:lvl1pPr>
              <a:defRPr sz="3000" b="0">
                <a:solidFill>
                  <a:srgbClr val="404040"/>
                </a:solidFill>
                <a:latin typeface="EYInterstate Light" panose="02000506000000020004" pitchFamily="2" charset="0"/>
                <a:cs typeface="Arial" pitchFamily="34" charset="0"/>
              </a:defRPr>
            </a:lvl1pPr>
          </a:lstStyle>
          <a:p>
            <a:r>
              <a:rPr lang="en-US" noProof="0" dirty="0"/>
              <a:t>Title (EY Interstate Light 30 point)</a:t>
            </a:r>
          </a:p>
        </p:txBody>
      </p:sp>
      <p:sp>
        <p:nvSpPr>
          <p:cNvPr id="29"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bwMode="gray">
          <a:xfrm>
            <a:off x="843234" y="3035549"/>
            <a:ext cx="4502672" cy="1016917"/>
          </a:xfrm>
          <a:prstGeom prst="rect">
            <a:avLst/>
          </a:prstGeom>
        </p:spPr>
        <p:txBody>
          <a:bodyPr/>
          <a:lstStyle>
            <a:lvl1pPr marL="0" marR="0" indent="0" algn="l" defTabSz="914400" rtl="0" eaLnBrk="1" fontAlgn="auto" latinLnBrk="0" hangingPunct="1">
              <a:lnSpc>
                <a:spcPct val="100000"/>
              </a:lnSpc>
              <a:spcBef>
                <a:spcPts val="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600" noProof="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US" b="1" noProof="0" dirty="0"/>
              <a:t>XX Month 20XX </a:t>
            </a:r>
            <a:br>
              <a:rPr lang="en-US" b="1" noProof="0" dirty="0"/>
            </a:br>
            <a:r>
              <a:rPr lang="en-US" b="1" noProof="0" dirty="0"/>
              <a:t>(EY Interstate bold 16 point)</a:t>
            </a:r>
            <a:endParaRPr lang="en-US" sz="1600" noProof="0" dirty="0"/>
          </a:p>
        </p:txBody>
      </p:sp>
    </p:spTree>
    <p:extLst>
      <p:ext uri="{BB962C8B-B14F-4D97-AF65-F5344CB8AC3E}">
        <p14:creationId xmlns:p14="http://schemas.microsoft.com/office/powerpoint/2010/main" val="2593316923"/>
      </p:ext>
    </p:extLst>
  </p:cSld>
  <p:clrMapOvr>
    <a:masterClrMapping/>
  </p:clrMapOvr>
  <p:extLst>
    <p:ext uri="{DCECCB84-F9BA-43D5-87BE-67443E8EF086}">
      <p15:sldGuideLst xmlns:p15="http://schemas.microsoft.com/office/powerpoint/2012/main">
        <p15:guide id="1" orient="horz" pos="1898">
          <p15:clr>
            <a:srgbClr val="FBAE40"/>
          </p15:clr>
        </p15:guide>
        <p15:guide id="2" orient="horz" pos="10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8_Final_legal_text">
    <p:spTree>
      <p:nvGrpSpPr>
        <p:cNvPr id="1" name=""/>
        <p:cNvGrpSpPr/>
        <p:nvPr/>
      </p:nvGrpSpPr>
      <p:grpSpPr>
        <a:xfrm>
          <a:off x="0" y="0"/>
          <a:ext cx="0" cy="0"/>
          <a:chOff x="0" y="0"/>
          <a:chExt cx="0" cy="0"/>
        </a:xfrm>
      </p:grpSpPr>
      <p:sp>
        <p:nvSpPr>
          <p:cNvPr id="6" name="Textplatzhalter 2"/>
          <p:cNvSpPr>
            <a:spLocks noGrp="1"/>
          </p:cNvSpPr>
          <p:nvPr>
            <p:ph type="body" sz="quarter" idx="11" hasCustomPrompt="1"/>
          </p:nvPr>
        </p:nvSpPr>
        <p:spPr>
          <a:xfrm>
            <a:off x="532735" y="341530"/>
            <a:ext cx="3675600" cy="5742000"/>
          </a:xfrm>
          <a:prstGeom prst="rect">
            <a:avLst/>
          </a:prstGeom>
        </p:spPr>
        <p:txBody>
          <a:bodyPr/>
          <a:lstStyle>
            <a:lvl1pPr marL="0" indent="0">
              <a:buFontTx/>
              <a:buNone/>
              <a:defRPr sz="1000"/>
            </a:lvl1pPr>
          </a:lstStyle>
          <a:p>
            <a:pPr lvl="0"/>
            <a:r>
              <a:rPr lang="en-US" dirty="0"/>
              <a:t>EY  |  Assurance | Tax | Transactions | Advisory </a:t>
            </a:r>
          </a:p>
          <a:p>
            <a:pPr lvl="0"/>
            <a:endParaRPr lang="en-US" dirty="0"/>
          </a:p>
          <a:p>
            <a:pPr lvl="0"/>
            <a:r>
              <a:rPr lang="en-US" dirty="0"/>
              <a:t>Refer to The Branding Zone for the latest boilerplate language. </a:t>
            </a:r>
          </a:p>
          <a:p>
            <a:pPr lvl="0"/>
            <a:endParaRPr lang="en-US" dirty="0"/>
          </a:p>
        </p:txBody>
      </p:sp>
    </p:spTree>
    <p:extLst>
      <p:ext uri="{BB962C8B-B14F-4D97-AF65-F5344CB8AC3E}">
        <p14:creationId xmlns:p14="http://schemas.microsoft.com/office/powerpoint/2010/main" val="295367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andard_picture_right">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380593A0-4211-460E-B6CF-FE2D9CE6D9CB}"/>
              </a:ext>
            </a:extLst>
          </p:cNvPr>
          <p:cNvSpPr>
            <a:spLocks noGrp="1"/>
          </p:cNvSpPr>
          <p:nvPr>
            <p:ph type="pic" sz="quarter" idx="10" hasCustomPrompt="1"/>
          </p:nvPr>
        </p:nvSpPr>
        <p:spPr>
          <a:xfrm>
            <a:off x="7186501" y="1"/>
            <a:ext cx="3505313" cy="7559674"/>
          </a:xfrm>
          <a:prstGeom prst="rect">
            <a:avLst/>
          </a:prstGeom>
        </p:spPr>
        <p:txBody>
          <a:bodyPr/>
          <a:lstStyle>
            <a:lvl1pPr marL="0" indent="0">
              <a:buNone/>
              <a:defRPr/>
            </a:lvl1pPr>
          </a:lstStyle>
          <a:p>
            <a:r>
              <a:rPr lang="en-US" noProof="0" dirty="0"/>
              <a:t>Click icon to add picture</a:t>
            </a:r>
          </a:p>
        </p:txBody>
      </p:sp>
      <p:sp>
        <p:nvSpPr>
          <p:cNvPr id="16" name="Title 1"/>
          <p:cNvSpPr>
            <a:spLocks noGrp="1"/>
          </p:cNvSpPr>
          <p:nvPr>
            <p:ph type="title" hasCustomPrompt="1"/>
          </p:nvPr>
        </p:nvSpPr>
        <p:spPr>
          <a:xfrm>
            <a:off x="534592" y="324301"/>
            <a:ext cx="6398111" cy="650807"/>
          </a:xfrm>
        </p:spPr>
        <p:txBody>
          <a:bodyPr/>
          <a:lstStyle>
            <a:lvl1pPr>
              <a:defRPr lang="en-GB" sz="2400" b="0" kern="1200" dirty="0">
                <a:solidFill>
                  <a:schemeClr val="bg1"/>
                </a:solidFill>
                <a:latin typeface="EYInterstate Light" panose="02000506000000020004" pitchFamily="2" charset="0"/>
                <a:ea typeface="+mj-ea"/>
                <a:cs typeface="Arial" pitchFamily="34" charset="0"/>
              </a:defRPr>
            </a:lvl1pPr>
          </a:lstStyle>
          <a:p>
            <a:r>
              <a:rPr lang="en-US" noProof="0" dirty="0"/>
              <a:t>Click to edit Master title style</a:t>
            </a:r>
          </a:p>
        </p:txBody>
      </p:sp>
      <p:sp>
        <p:nvSpPr>
          <p:cNvPr id="17" name="Content Placeholder 2"/>
          <p:cNvSpPr>
            <a:spLocks noGrp="1"/>
          </p:cNvSpPr>
          <p:nvPr>
            <p:ph idx="1" hasCustomPrompt="1"/>
          </p:nvPr>
        </p:nvSpPr>
        <p:spPr>
          <a:xfrm>
            <a:off x="534591" y="1254347"/>
            <a:ext cx="6398112" cy="963159"/>
          </a:xfrm>
          <a:prstGeom prst="rect">
            <a:avLst/>
          </a:prstGeom>
        </p:spPr>
        <p:txBody>
          <a:bodyPr/>
          <a:lstStyle>
            <a:lvl1pPr marL="0" indent="0">
              <a:buNone/>
              <a:defRPr sz="1800">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Text</a:t>
            </a:r>
          </a:p>
        </p:txBody>
      </p:sp>
      <p:sp>
        <p:nvSpPr>
          <p:cNvPr id="18"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34592" y="2547891"/>
            <a:ext cx="3137961" cy="4168320"/>
          </a:xfrm>
          <a:prstGeom prst="rect">
            <a:avLst/>
          </a:prstGeom>
        </p:spPr>
        <p:txBody>
          <a:bodyPr numCol="1"/>
          <a:lstStyle>
            <a:lvl1pPr marL="0" indent="0">
              <a:buNone/>
              <a:defRPr sz="1400">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Text</a:t>
            </a:r>
          </a:p>
        </p:txBody>
      </p:sp>
      <p:sp>
        <p:nvSpPr>
          <p:cNvPr id="19"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794742" y="2547893"/>
            <a:ext cx="3137961" cy="1383139"/>
          </a:xfrm>
          <a:prstGeom prst="rect">
            <a:avLst/>
          </a:prstGeom>
        </p:spPr>
        <p:txBody>
          <a:bodyPr numCol="1"/>
          <a:lstStyle>
            <a:lvl1pPr marL="0" indent="0">
              <a:buNone/>
              <a:defRPr sz="1400">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Text</a:t>
            </a:r>
          </a:p>
        </p:txBody>
      </p:sp>
      <p:sp>
        <p:nvSpPr>
          <p:cNvPr id="20"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794742" y="4670200"/>
            <a:ext cx="3137961" cy="2046011"/>
          </a:xfrm>
          <a:prstGeom prst="rect">
            <a:avLst/>
          </a:prstGeom>
        </p:spPr>
        <p:txBody>
          <a:bodyPr numCol="1"/>
          <a:lstStyle>
            <a:lvl1pPr marL="0" indent="0">
              <a:buNone/>
              <a:defRPr sz="1800">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Quote</a:t>
            </a:r>
          </a:p>
        </p:txBody>
      </p:sp>
      <p:sp>
        <p:nvSpPr>
          <p:cNvPr id="21" name="Date Placeholder 3">
            <a:extLst>
              <a:ext uri="{FF2B5EF4-FFF2-40B4-BE49-F238E27FC236}">
                <a16:creationId xmlns:a16="http://schemas.microsoft.com/office/drawing/2014/main" id="{19031161-0EF0-4994-BAAC-817AFCD5564E}"/>
              </a:ext>
            </a:extLst>
          </p:cNvPr>
          <p:cNvSpPr>
            <a:spLocks noGrp="1"/>
          </p:cNvSpPr>
          <p:nvPr>
            <p:ph type="dt" sz="half" idx="14"/>
          </p:nvPr>
        </p:nvSpPr>
        <p:spPr>
          <a:xfrm>
            <a:off x="2327586" y="7183186"/>
            <a:ext cx="1392903" cy="198417"/>
          </a:xfrm>
        </p:spPr>
        <p:txBody>
          <a:bodyPr/>
          <a:lstStyle/>
          <a:p>
            <a:endParaRPr lang="en-US" noProof="0" dirty="0"/>
          </a:p>
        </p:txBody>
      </p:sp>
      <p:sp>
        <p:nvSpPr>
          <p:cNvPr id="22" name="Footer Placeholder 5">
            <a:extLst>
              <a:ext uri="{FF2B5EF4-FFF2-40B4-BE49-F238E27FC236}">
                <a16:creationId xmlns:a16="http://schemas.microsoft.com/office/drawing/2014/main" id="{C4A1A6EA-628B-40CB-AD7E-45CB0B91C2D9}"/>
              </a:ext>
            </a:extLst>
          </p:cNvPr>
          <p:cNvSpPr>
            <a:spLocks noGrp="1"/>
          </p:cNvSpPr>
          <p:nvPr>
            <p:ph type="ftr" sz="quarter" idx="15"/>
          </p:nvPr>
        </p:nvSpPr>
        <p:spPr>
          <a:xfrm>
            <a:off x="3988595" y="7183186"/>
            <a:ext cx="3608487" cy="198417"/>
          </a:xfrm>
        </p:spPr>
        <p:txBody>
          <a:bodyPr/>
          <a:lstStyle/>
          <a:p>
            <a:r>
              <a:rPr lang="en-US" noProof="0"/>
              <a:t>EY | Building a better working world.</a:t>
            </a:r>
            <a:endParaRPr lang="en-US" noProof="0" dirty="0"/>
          </a:p>
        </p:txBody>
      </p:sp>
      <p:sp>
        <p:nvSpPr>
          <p:cNvPr id="24" name="Line 10">
            <a:extLst>
              <a:ext uri="{FF2B5EF4-FFF2-40B4-BE49-F238E27FC236}">
                <a16:creationId xmlns:a16="http://schemas.microsoft.com/office/drawing/2014/main" id="{1FE654FB-261F-44E5-8EF9-237DB835D710}"/>
              </a:ext>
            </a:extLst>
          </p:cNvPr>
          <p:cNvSpPr>
            <a:spLocks noChangeShapeType="1"/>
          </p:cNvSpPr>
          <p:nvPr userDrawn="1"/>
        </p:nvSpPr>
        <p:spPr bwMode="auto">
          <a:xfrm>
            <a:off x="534591" y="1000626"/>
            <a:ext cx="64113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12" name="Slide Number Placeholder 5">
            <a:extLst>
              <a:ext uri="{FF2B5EF4-FFF2-40B4-BE49-F238E27FC236}">
                <a16:creationId xmlns:a16="http://schemas.microsoft.com/office/drawing/2014/main" id="{0E0666C6-ADA5-40BB-8B06-57D7713AAF8F}"/>
              </a:ext>
            </a:extLst>
          </p:cNvPr>
          <p:cNvSpPr>
            <a:spLocks noGrp="1"/>
          </p:cNvSpPr>
          <p:nvPr>
            <p:ph type="sldNum" sz="quarter" idx="4"/>
          </p:nvPr>
        </p:nvSpPr>
        <p:spPr bwMode="auto">
          <a:xfrm>
            <a:off x="534592" y="7183186"/>
            <a:ext cx="775304" cy="198417"/>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1406391287"/>
      </p:ext>
    </p:extLst>
  </p:cSld>
  <p:clrMapOvr>
    <a:masterClrMapping/>
  </p:clrMapOvr>
  <p:extLst>
    <p:ext uri="{DCECCB84-F9BA-43D5-87BE-67443E8EF086}">
      <p15:sldGuideLst xmlns:p15="http://schemas.microsoft.com/office/powerpoint/2012/main">
        <p15:guide id="2" orient="horz" pos="1606" userDrawn="1">
          <p15:clr>
            <a:srgbClr val="FBAE40"/>
          </p15:clr>
        </p15:guide>
        <p15:guide id="4" pos="2370" userDrawn="1">
          <p15:clr>
            <a:srgbClr val="FBAE40"/>
          </p15:clr>
        </p15:guide>
        <p15:guide id="5" pos="2314" userDrawn="1">
          <p15:clr>
            <a:srgbClr val="FBAE40"/>
          </p15:clr>
        </p15:guide>
        <p15:guide id="6" pos="4400" userDrawn="1">
          <p15:clr>
            <a:srgbClr val="FBAE40"/>
          </p15:clr>
        </p15:guide>
        <p15:guide id="7" pos="452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andard_picture_left">
    <p:spTree>
      <p:nvGrpSpPr>
        <p:cNvPr id="1" name=""/>
        <p:cNvGrpSpPr/>
        <p:nvPr/>
      </p:nvGrpSpPr>
      <p:grpSpPr>
        <a:xfrm>
          <a:off x="0" y="0"/>
          <a:ext cx="0" cy="0"/>
          <a:chOff x="0" y="0"/>
          <a:chExt cx="0" cy="0"/>
        </a:xfrm>
      </p:grpSpPr>
      <p:sp>
        <p:nvSpPr>
          <p:cNvPr id="22" name="Picture Placeholder 4">
            <a:extLst>
              <a:ext uri="{FF2B5EF4-FFF2-40B4-BE49-F238E27FC236}">
                <a16:creationId xmlns:a16="http://schemas.microsoft.com/office/drawing/2014/main" id="{380593A0-4211-460E-B6CF-FE2D9CE6D9CB}"/>
              </a:ext>
            </a:extLst>
          </p:cNvPr>
          <p:cNvSpPr>
            <a:spLocks noGrp="1"/>
          </p:cNvSpPr>
          <p:nvPr>
            <p:ph type="pic" sz="quarter" idx="10" hasCustomPrompt="1"/>
          </p:nvPr>
        </p:nvSpPr>
        <p:spPr>
          <a:xfrm>
            <a:off x="0" y="2"/>
            <a:ext cx="2089971" cy="7559674"/>
          </a:xfrm>
          <a:prstGeom prst="rect">
            <a:avLst/>
          </a:prstGeom>
        </p:spPr>
        <p:txBody>
          <a:bodyPr/>
          <a:lstStyle>
            <a:lvl1pPr marL="0" indent="0">
              <a:buNone/>
              <a:defRPr/>
            </a:lvl1pPr>
          </a:lstStyle>
          <a:p>
            <a:r>
              <a:rPr lang="en-US" noProof="0" dirty="0"/>
              <a:t>Click icon to add picture</a:t>
            </a:r>
          </a:p>
        </p:txBody>
      </p:sp>
      <p:sp>
        <p:nvSpPr>
          <p:cNvPr id="24" name="Title 1"/>
          <p:cNvSpPr>
            <a:spLocks noGrp="1"/>
          </p:cNvSpPr>
          <p:nvPr>
            <p:ph type="title" hasCustomPrompt="1"/>
          </p:nvPr>
        </p:nvSpPr>
        <p:spPr>
          <a:xfrm>
            <a:off x="2362416" y="324301"/>
            <a:ext cx="7793808" cy="650807"/>
          </a:xfrm>
        </p:spPr>
        <p:txBody>
          <a:bodyPr/>
          <a:lstStyle>
            <a:lvl1pPr>
              <a:defRPr sz="2400">
                <a:solidFill>
                  <a:schemeClr val="bg1"/>
                </a:solidFill>
              </a:defRPr>
            </a:lvl1pPr>
          </a:lstStyle>
          <a:p>
            <a:r>
              <a:rPr lang="en-US" noProof="0" dirty="0"/>
              <a:t>Click to edit Master title style</a:t>
            </a:r>
          </a:p>
        </p:txBody>
      </p:sp>
      <p:sp>
        <p:nvSpPr>
          <p:cNvPr id="25" name="Content Placeholder 2"/>
          <p:cNvSpPr>
            <a:spLocks noGrp="1"/>
          </p:cNvSpPr>
          <p:nvPr>
            <p:ph idx="1" hasCustomPrompt="1"/>
          </p:nvPr>
        </p:nvSpPr>
        <p:spPr>
          <a:xfrm>
            <a:off x="2362416" y="1254347"/>
            <a:ext cx="2404127" cy="5461864"/>
          </a:xfrm>
          <a:prstGeom prst="rect">
            <a:avLst/>
          </a:prstGeom>
        </p:spPr>
        <p:txBody>
          <a:bodyPr/>
          <a:lstStyle>
            <a:lvl1pPr marL="0" indent="0">
              <a:buNone/>
              <a:defRPr sz="1800">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Text</a:t>
            </a:r>
          </a:p>
        </p:txBody>
      </p:sp>
      <p:sp>
        <p:nvSpPr>
          <p:cNvPr id="26"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019770" y="1254347"/>
            <a:ext cx="2457558" cy="5461864"/>
          </a:xfrm>
          <a:prstGeom prst="rect">
            <a:avLst/>
          </a:prstGeom>
        </p:spPr>
        <p:txBody>
          <a:bodyPr numCol="1"/>
          <a:lstStyle>
            <a:lvl1pPr marL="0" indent="0">
              <a:buNone/>
              <a:defRPr sz="1400">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Text</a:t>
            </a:r>
          </a:p>
        </p:txBody>
      </p:sp>
      <p:sp>
        <p:nvSpPr>
          <p:cNvPr id="27"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7730554" y="1254349"/>
            <a:ext cx="2426669" cy="3082239"/>
          </a:xfrm>
          <a:prstGeom prst="rect">
            <a:avLst/>
          </a:prstGeom>
        </p:spPr>
        <p:txBody>
          <a:bodyPr numCol="1"/>
          <a:lstStyle>
            <a:lvl1pPr marL="0" indent="0">
              <a:buNone/>
              <a:defRPr sz="1400">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noProof="0" dirty="0"/>
              <a:t>Text</a:t>
            </a:r>
          </a:p>
        </p:txBody>
      </p:sp>
      <p:sp>
        <p:nvSpPr>
          <p:cNvPr id="28" name="Line 10">
            <a:extLst>
              <a:ext uri="{FF2B5EF4-FFF2-40B4-BE49-F238E27FC236}">
                <a16:creationId xmlns:a16="http://schemas.microsoft.com/office/drawing/2014/main" id="{1FE654FB-261F-44E5-8EF9-237DB835D710}"/>
              </a:ext>
            </a:extLst>
          </p:cNvPr>
          <p:cNvSpPr>
            <a:spLocks noChangeShapeType="1"/>
          </p:cNvSpPr>
          <p:nvPr userDrawn="1"/>
        </p:nvSpPr>
        <p:spPr bwMode="auto">
          <a:xfrm>
            <a:off x="2365848" y="1000626"/>
            <a:ext cx="7825497"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29" name="Date Placeholder 3">
            <a:extLst>
              <a:ext uri="{FF2B5EF4-FFF2-40B4-BE49-F238E27FC236}">
                <a16:creationId xmlns:a16="http://schemas.microsoft.com/office/drawing/2014/main" id="{A83AD698-0E41-4FCF-AB31-51B8D1AE402F}"/>
              </a:ext>
            </a:extLst>
          </p:cNvPr>
          <p:cNvSpPr>
            <a:spLocks noGrp="1"/>
          </p:cNvSpPr>
          <p:nvPr>
            <p:ph type="dt" sz="half" idx="13"/>
          </p:nvPr>
        </p:nvSpPr>
        <p:spPr>
          <a:xfrm>
            <a:off x="2327586" y="7183186"/>
            <a:ext cx="1392903" cy="198417"/>
          </a:xfrm>
        </p:spPr>
        <p:txBody>
          <a:bodyPr/>
          <a:lstStyle/>
          <a:p>
            <a:endParaRPr lang="en-US" noProof="0" dirty="0"/>
          </a:p>
        </p:txBody>
      </p:sp>
      <p:sp>
        <p:nvSpPr>
          <p:cNvPr id="30" name="Footer Placeholder 5">
            <a:extLst>
              <a:ext uri="{FF2B5EF4-FFF2-40B4-BE49-F238E27FC236}">
                <a16:creationId xmlns:a16="http://schemas.microsoft.com/office/drawing/2014/main" id="{A9018413-4A60-4C02-9E4A-E02576231136}"/>
              </a:ext>
            </a:extLst>
          </p:cNvPr>
          <p:cNvSpPr>
            <a:spLocks noGrp="1"/>
          </p:cNvSpPr>
          <p:nvPr>
            <p:ph type="ftr" sz="quarter" idx="14"/>
          </p:nvPr>
        </p:nvSpPr>
        <p:spPr>
          <a:xfrm>
            <a:off x="3988595" y="7183186"/>
            <a:ext cx="3608487" cy="198417"/>
          </a:xfrm>
        </p:spPr>
        <p:txBody>
          <a:bodyPr/>
          <a:lstStyle/>
          <a:p>
            <a:r>
              <a:rPr lang="en-US" noProof="0"/>
              <a:t>EY | Building a better working world.</a:t>
            </a:r>
            <a:endParaRPr lang="en-US" noProof="0" dirty="0"/>
          </a:p>
        </p:txBody>
      </p:sp>
      <p:sp>
        <p:nvSpPr>
          <p:cNvPr id="11" name="Slide Number Placeholder 5">
            <a:extLst>
              <a:ext uri="{FF2B5EF4-FFF2-40B4-BE49-F238E27FC236}">
                <a16:creationId xmlns:a16="http://schemas.microsoft.com/office/drawing/2014/main" id="{5E160018-CA6A-40D3-A024-987BC2852572}"/>
              </a:ext>
            </a:extLst>
          </p:cNvPr>
          <p:cNvSpPr>
            <a:spLocks noGrp="1"/>
          </p:cNvSpPr>
          <p:nvPr>
            <p:ph type="sldNum" sz="quarter" idx="4"/>
          </p:nvPr>
        </p:nvSpPr>
        <p:spPr bwMode="auto">
          <a:xfrm>
            <a:off x="534592" y="7183186"/>
            <a:ext cx="775304" cy="198417"/>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353138134"/>
      </p:ext>
    </p:extLst>
  </p:cSld>
  <p:clrMapOvr>
    <a:masterClrMapping/>
  </p:clrMapOvr>
  <p:extLst>
    <p:ext uri="{DCECCB84-F9BA-43D5-87BE-67443E8EF086}">
      <p15:sldGuideLst xmlns:p15="http://schemas.microsoft.com/office/powerpoint/2012/main">
        <p15:guide id="1" pos="1479" userDrawn="1">
          <p15:clr>
            <a:srgbClr val="FBAE40"/>
          </p15:clr>
        </p15:guide>
        <p15:guide id="3" pos="3005" userDrawn="1">
          <p15:clr>
            <a:srgbClr val="FBAE40"/>
          </p15:clr>
        </p15:guide>
        <p15:guide id="4" pos="3141" userDrawn="1">
          <p15:clr>
            <a:srgbClr val="FBAE40"/>
          </p15:clr>
        </p15:guide>
        <p15:guide id="6" pos="4864" userDrawn="1">
          <p15:clr>
            <a:srgbClr val="FBAE40"/>
          </p15:clr>
        </p15:guide>
        <p15:guide id="7" pos="4728" userDrawn="1">
          <p15:clr>
            <a:srgbClr val="FBAE40"/>
          </p15:clr>
        </p15:guide>
        <p15:guide id="8" pos="13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Quote_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28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_centere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7B1EAA-D62E-426F-9D29-F674CEB29C31}"/>
              </a:ext>
            </a:extLst>
          </p:cNvPr>
          <p:cNvSpPr>
            <a:spLocks noGrp="1"/>
          </p:cNvSpPr>
          <p:nvPr>
            <p:ph type="body" sz="quarter" idx="10" hasCustomPrompt="1"/>
          </p:nvPr>
        </p:nvSpPr>
        <p:spPr>
          <a:xfrm>
            <a:off x="2252016" y="2271027"/>
            <a:ext cx="6187782" cy="3335078"/>
          </a:xfrm>
          <a:prstGeom prst="rect">
            <a:avLst/>
          </a:prstGeom>
        </p:spPr>
        <p:txBody>
          <a:bodyPr lIns="0" tIns="0" rIns="0" bIns="0">
            <a:noAutofit/>
          </a:bodyPr>
          <a:lstStyle>
            <a:lvl1pPr marL="356616" indent="-356616" algn="ctr">
              <a:spcBef>
                <a:spcPts val="0"/>
              </a:spcBef>
              <a:buNone/>
              <a:defRPr lang="en-US" sz="2800" dirty="0" smtClean="0">
                <a:latin typeface="Georgia" panose="02040502050405020303" pitchFamily="18" charset="0"/>
              </a:defRPr>
            </a:lvl1pPr>
          </a:lstStyle>
          <a:p>
            <a:pPr marL="356616" lvl="0" indent="-356616" algn="ctr">
              <a:spcBef>
                <a:spcPts val="0"/>
              </a:spcBef>
            </a:pPr>
            <a:r>
              <a:rPr lang="en-US" noProof="0" dirty="0"/>
              <a:t>Click to edit Master title style</a:t>
            </a:r>
            <a:endParaRPr lang="de-DE" noProof="0" dirty="0"/>
          </a:p>
        </p:txBody>
      </p:sp>
      <p:sp>
        <p:nvSpPr>
          <p:cNvPr id="8"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2252016" y="6020094"/>
            <a:ext cx="6187782" cy="349255"/>
          </a:xfrm>
          <a:prstGeom prst="rect">
            <a:avLst/>
          </a:prstGeom>
        </p:spPr>
        <p:txBody>
          <a:bodyPr lIns="0" tIns="0" rIns="0" bIns="0">
            <a:noAutofit/>
          </a:bodyPr>
          <a:lstStyle>
            <a:lvl1pPr marL="0" indent="0" algn="ctr">
              <a:buNone/>
              <a:defRPr lang="en-US" sz="1600" dirty="0" smtClean="0">
                <a:solidFill>
                  <a:schemeClr val="tx2"/>
                </a:solidFill>
                <a:latin typeface="+mn-lt"/>
              </a:defRPr>
            </a:lvl1pPr>
          </a:lstStyle>
          <a:p>
            <a:pPr marL="356616" lvl="0" indent="-356616" algn="ctr">
              <a:spcBef>
                <a:spcPts val="0"/>
              </a:spcBef>
              <a:spcAft>
                <a:spcPts val="600"/>
              </a:spcAft>
            </a:pPr>
            <a:r>
              <a:rPr lang="en-US" noProof="0" dirty="0"/>
              <a:t>Name Surname</a:t>
            </a:r>
          </a:p>
        </p:txBody>
      </p:sp>
      <p:sp>
        <p:nvSpPr>
          <p:cNvPr id="10"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2252016" y="6364059"/>
            <a:ext cx="6187782" cy="349255"/>
          </a:xfrm>
          <a:prstGeom prst="rect">
            <a:avLst/>
          </a:prstGeom>
        </p:spPr>
        <p:txBody>
          <a:bodyPr vert="horz" lIns="0" tIns="0" rIns="0" bIns="0" rtlCol="0" anchor="t" anchorCtr="0">
            <a:noAutofit/>
          </a:bodyPr>
          <a:lstStyle>
            <a:lvl1pPr marL="0" indent="0" algn="ctr">
              <a:buNone/>
              <a:defRPr lang="en-US" sz="1600" dirty="0" smtClean="0">
                <a:solidFill>
                  <a:schemeClr val="bg1"/>
                </a:solidFill>
                <a:latin typeface="+mn-lt"/>
              </a:defRPr>
            </a:lvl1pPr>
          </a:lstStyle>
          <a:p>
            <a:pPr marL="356616" lvl="0" indent="-356616" algn="ctr">
              <a:spcBef>
                <a:spcPts val="0"/>
              </a:spcBef>
              <a:spcAft>
                <a:spcPts val="600"/>
              </a:spcAft>
            </a:pPr>
            <a:r>
              <a:rPr lang="en-US" noProof="0" dirty="0"/>
              <a:t>Job Title</a:t>
            </a:r>
          </a:p>
        </p:txBody>
      </p:sp>
      <p:sp>
        <p:nvSpPr>
          <p:cNvPr id="11" name="Text Placeholder 11">
            <a:extLst>
              <a:ext uri="{FF2B5EF4-FFF2-40B4-BE49-F238E27FC236}">
                <a16:creationId xmlns:a16="http://schemas.microsoft.com/office/drawing/2014/main" id="{0AD41D48-C813-4F78-A2C8-0758D2B7DC18}"/>
              </a:ext>
            </a:extLst>
          </p:cNvPr>
          <p:cNvSpPr txBox="1">
            <a:spLocks/>
          </p:cNvSpPr>
          <p:nvPr userDrawn="1"/>
        </p:nvSpPr>
        <p:spPr>
          <a:xfrm>
            <a:off x="3978802" y="1080034"/>
            <a:ext cx="2734209" cy="972999"/>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1200" noProof="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Key_statement">
    <p:spTree>
      <p:nvGrpSpPr>
        <p:cNvPr id="1" name=""/>
        <p:cNvGrpSpPr/>
        <p:nvPr/>
      </p:nvGrpSpPr>
      <p:grpSpPr>
        <a:xfrm>
          <a:off x="0" y="0"/>
          <a:ext cx="0" cy="0"/>
          <a:chOff x="0" y="0"/>
          <a:chExt cx="0" cy="0"/>
        </a:xfrm>
      </p:grpSpPr>
      <p:sp>
        <p:nvSpPr>
          <p:cNvPr id="11" name="Textplatzhalter 14"/>
          <p:cNvSpPr>
            <a:spLocks noGrp="1"/>
          </p:cNvSpPr>
          <p:nvPr>
            <p:ph type="body" sz="quarter" idx="16" hasCustomPrompt="1"/>
          </p:nvPr>
        </p:nvSpPr>
        <p:spPr>
          <a:xfrm>
            <a:off x="2727220" y="3974280"/>
            <a:ext cx="5237374" cy="1555683"/>
          </a:xfrm>
          <a:prstGeom prst="rect">
            <a:avLst/>
          </a:prstGeom>
        </p:spPr>
        <p:txBody>
          <a:bodyPr/>
          <a:lstStyle>
            <a:lvl1pPr marL="0" indent="0" algn="ctr">
              <a:spcBef>
                <a:spcPts val="0"/>
              </a:spcBef>
              <a:buFontTx/>
              <a:buNone/>
              <a:defRPr sz="1800"/>
            </a:lvl1pPr>
            <a:lvl2pPr marL="313074" indent="0" algn="ctr">
              <a:buFontTx/>
              <a:buNone/>
              <a:defRPr/>
            </a:lvl2pPr>
            <a:lvl3pPr marL="601104" indent="0" algn="ctr">
              <a:buFontTx/>
              <a:buNone/>
              <a:defRPr/>
            </a:lvl3pPr>
            <a:lvl4pPr marL="852955" indent="0" algn="ctr">
              <a:buFontTx/>
              <a:buNone/>
              <a:defRPr/>
            </a:lvl4pPr>
            <a:lvl5pPr marL="1250296" indent="0" algn="ctr">
              <a:buFontTx/>
              <a:buNone/>
              <a:defRPr/>
            </a:lvl5pPr>
          </a:lstStyle>
          <a:p>
            <a:pPr lvl="0"/>
            <a:r>
              <a:rPr lang="en-US" noProof="0" dirty="0"/>
              <a:t>Edit Master text style </a:t>
            </a:r>
          </a:p>
        </p:txBody>
      </p:sp>
      <p:sp>
        <p:nvSpPr>
          <p:cNvPr id="12" name="Text Placeholder 6">
            <a:extLst>
              <a:ext uri="{FF2B5EF4-FFF2-40B4-BE49-F238E27FC236}">
                <a16:creationId xmlns:a16="http://schemas.microsoft.com/office/drawing/2014/main" id="{BD7B1EAA-D62E-426F-9D29-F674CEB29C31}"/>
              </a:ext>
            </a:extLst>
          </p:cNvPr>
          <p:cNvSpPr>
            <a:spLocks noGrp="1"/>
          </p:cNvSpPr>
          <p:nvPr>
            <p:ph type="body" sz="quarter" idx="17" hasCustomPrompt="1"/>
          </p:nvPr>
        </p:nvSpPr>
        <p:spPr>
          <a:xfrm>
            <a:off x="519741" y="2674215"/>
            <a:ext cx="9645860" cy="1096023"/>
          </a:xfrm>
          <a:prstGeom prst="rect">
            <a:avLst/>
          </a:prstGeom>
        </p:spPr>
        <p:txBody>
          <a:bodyPr lIns="0" tIns="0" rIns="0" bIns="0" anchor="b">
            <a:noAutofit/>
          </a:bodyPr>
          <a:lstStyle>
            <a:lvl1pPr marL="356616" indent="-356616" algn="ctr">
              <a:spcBef>
                <a:spcPts val="0"/>
              </a:spcBef>
              <a:buNone/>
              <a:defRPr lang="en-US" sz="3200" dirty="0" smtClean="0">
                <a:latin typeface="+mn-lt"/>
              </a:defRPr>
            </a:lvl1pPr>
          </a:lstStyle>
          <a:p>
            <a:pPr marL="356616" lvl="0" indent="-356616" algn="ctr">
              <a:spcBef>
                <a:spcPts val="0"/>
              </a:spcBef>
            </a:pPr>
            <a:r>
              <a:rPr lang="en-US" noProof="0" dirty="0"/>
              <a:t>Edit Master text style </a:t>
            </a:r>
            <a:br>
              <a:rPr lang="en-US" noProof="0" dirty="0"/>
            </a:br>
            <a:r>
              <a:rPr lang="en-US" sz="3200" noProof="0" dirty="0">
                <a:latin typeface="EYInterstate Light" panose="02000506000000020004" pitchFamily="2" charset="0"/>
                <a:cs typeface="Arial" panose="020B0604020202020204" pitchFamily="34" charset="0"/>
              </a:rPr>
              <a:t>Statement 32pt, EY Interstate Light</a:t>
            </a:r>
            <a:endParaRPr lang="en-US" noProof="0" dirty="0"/>
          </a:p>
        </p:txBody>
      </p:sp>
      <p:sp>
        <p:nvSpPr>
          <p:cNvPr id="16" name="Date Placeholder 1">
            <a:extLst>
              <a:ext uri="{FF2B5EF4-FFF2-40B4-BE49-F238E27FC236}">
                <a16:creationId xmlns:a16="http://schemas.microsoft.com/office/drawing/2014/main" id="{E3B7547C-9236-44B2-927D-EE1C7DF06D31}"/>
              </a:ext>
            </a:extLst>
          </p:cNvPr>
          <p:cNvSpPr>
            <a:spLocks noGrp="1"/>
          </p:cNvSpPr>
          <p:nvPr>
            <p:ph type="dt" sz="half" idx="10"/>
          </p:nvPr>
        </p:nvSpPr>
        <p:spPr>
          <a:xfrm>
            <a:off x="2327586" y="7183186"/>
            <a:ext cx="1392903" cy="198417"/>
          </a:xfrm>
        </p:spPr>
        <p:txBody>
          <a:bodyPr/>
          <a:lstStyle/>
          <a:p>
            <a:endParaRPr lang="en-US" noProof="0" dirty="0"/>
          </a:p>
        </p:txBody>
      </p:sp>
      <p:sp>
        <p:nvSpPr>
          <p:cNvPr id="17" name="Footer Placeholder 2">
            <a:extLst>
              <a:ext uri="{FF2B5EF4-FFF2-40B4-BE49-F238E27FC236}">
                <a16:creationId xmlns:a16="http://schemas.microsoft.com/office/drawing/2014/main" id="{7FE2AC0F-F4F4-46F1-8E38-470CA213226A}"/>
              </a:ext>
            </a:extLst>
          </p:cNvPr>
          <p:cNvSpPr>
            <a:spLocks noGrp="1"/>
          </p:cNvSpPr>
          <p:nvPr>
            <p:ph type="ftr" sz="quarter" idx="11"/>
          </p:nvPr>
        </p:nvSpPr>
        <p:spPr>
          <a:xfrm>
            <a:off x="3988595" y="7183186"/>
            <a:ext cx="3608487" cy="198417"/>
          </a:xfrm>
        </p:spPr>
        <p:txBody>
          <a:bodyPr/>
          <a:lstStyle/>
          <a:p>
            <a:r>
              <a:rPr lang="en-US" noProof="0"/>
              <a:t>EY | Building a better working world.</a:t>
            </a:r>
            <a:endParaRPr lang="en-US" noProof="0" dirty="0"/>
          </a:p>
        </p:txBody>
      </p:sp>
      <p:sp>
        <p:nvSpPr>
          <p:cNvPr id="7" name="Slide Number Placeholder 5">
            <a:extLst>
              <a:ext uri="{FF2B5EF4-FFF2-40B4-BE49-F238E27FC236}">
                <a16:creationId xmlns:a16="http://schemas.microsoft.com/office/drawing/2014/main" id="{2E4D5CB5-1D4D-44C7-9308-1D8CEB442878}"/>
              </a:ext>
            </a:extLst>
          </p:cNvPr>
          <p:cNvSpPr>
            <a:spLocks noGrp="1"/>
          </p:cNvSpPr>
          <p:nvPr>
            <p:ph type="sldNum" sz="quarter" idx="4"/>
          </p:nvPr>
        </p:nvSpPr>
        <p:spPr bwMode="auto">
          <a:xfrm>
            <a:off x="534592" y="7183186"/>
            <a:ext cx="775304" cy="198417"/>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179434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wo_columns_no_heading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4592" y="324301"/>
            <a:ext cx="9622632" cy="651336"/>
          </a:xfrm>
        </p:spPr>
        <p:txBody>
          <a:bodyPr/>
          <a:lstStyle>
            <a:lvl1pPr>
              <a:defRPr lang="en-GB" sz="2400" b="0" kern="1200" dirty="0">
                <a:solidFill>
                  <a:schemeClr val="bg1"/>
                </a:solidFill>
                <a:latin typeface="EYInterstate Light" panose="02000506000000020004" pitchFamily="2" charset="0"/>
                <a:ea typeface="+mj-ea"/>
                <a:cs typeface="Arial" pitchFamily="34" charset="0"/>
              </a:defRPr>
            </a:lvl1pPr>
          </a:lstStyle>
          <a:p>
            <a:r>
              <a:rPr lang="en-US" noProof="0"/>
              <a:t>Click to edit Master title style</a:t>
            </a:r>
          </a:p>
        </p:txBody>
      </p:sp>
      <p:sp>
        <p:nvSpPr>
          <p:cNvPr id="11"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534591"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a:solidFill>
                <a:schemeClr val="bg1"/>
              </a:solidFill>
            </a:endParaRPr>
          </a:p>
        </p:txBody>
      </p:sp>
      <p:sp>
        <p:nvSpPr>
          <p:cNvPr id="12" name="Date Placeholder 4">
            <a:extLst>
              <a:ext uri="{FF2B5EF4-FFF2-40B4-BE49-F238E27FC236}">
                <a16:creationId xmlns:a16="http://schemas.microsoft.com/office/drawing/2014/main" id="{2E1BDE01-7D08-4922-9259-4581BC33C3E0}"/>
              </a:ext>
            </a:extLst>
          </p:cNvPr>
          <p:cNvSpPr>
            <a:spLocks noGrp="1"/>
          </p:cNvSpPr>
          <p:nvPr>
            <p:ph type="dt" sz="half" idx="10"/>
          </p:nvPr>
        </p:nvSpPr>
        <p:spPr>
          <a:xfrm>
            <a:off x="2327586" y="7183186"/>
            <a:ext cx="1392903" cy="198417"/>
          </a:xfrm>
        </p:spPr>
        <p:txBody>
          <a:bodyPr/>
          <a:lstStyle/>
          <a:p>
            <a:endParaRPr lang="en-US" noProof="0"/>
          </a:p>
        </p:txBody>
      </p:sp>
      <p:sp>
        <p:nvSpPr>
          <p:cNvPr id="13" name="Footer Placeholder 5">
            <a:extLst>
              <a:ext uri="{FF2B5EF4-FFF2-40B4-BE49-F238E27FC236}">
                <a16:creationId xmlns:a16="http://schemas.microsoft.com/office/drawing/2014/main" id="{029C6724-47E1-45B5-B455-099BFD53BBF7}"/>
              </a:ext>
            </a:extLst>
          </p:cNvPr>
          <p:cNvSpPr>
            <a:spLocks noGrp="1"/>
          </p:cNvSpPr>
          <p:nvPr>
            <p:ph type="ftr" sz="quarter" idx="11"/>
          </p:nvPr>
        </p:nvSpPr>
        <p:spPr>
          <a:xfrm>
            <a:off x="3988595" y="7183186"/>
            <a:ext cx="3608487" cy="198417"/>
          </a:xfrm>
        </p:spPr>
        <p:txBody>
          <a:bodyPr/>
          <a:lstStyle/>
          <a:p>
            <a:r>
              <a:rPr lang="en-US" noProof="0"/>
              <a:t>EY | Building a better working world.</a:t>
            </a:r>
          </a:p>
        </p:txBody>
      </p:sp>
      <p:sp>
        <p:nvSpPr>
          <p:cNvPr id="15" name="Content Placeholder 2"/>
          <p:cNvSpPr>
            <a:spLocks noGrp="1"/>
          </p:cNvSpPr>
          <p:nvPr>
            <p:ph sz="half" idx="14" hasCustomPrompt="1"/>
          </p:nvPr>
        </p:nvSpPr>
        <p:spPr>
          <a:xfrm>
            <a:off x="536984" y="1254345"/>
            <a:ext cx="4727128" cy="4691535"/>
          </a:xfrm>
          <a:prstGeom prst="rect">
            <a:avLst/>
          </a:prstGeo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600"/>
              </a:spcAft>
              <a:buClr>
                <a:srgbClr val="FFE600"/>
              </a:buClr>
              <a:buSzPct val="80000"/>
              <a:buFontTx/>
              <a:buNone/>
              <a:tabLst/>
              <a:defRPr lang="en-US" noProof="0" dirty="0" smtClean="0"/>
            </a:lvl1pPr>
            <a:lvl2pPr marL="236538" marR="0"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2pPr>
            <a:lvl3pPr marL="441325" marR="0"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lang="en-US" noProof="0" dirty="0" smtClean="0"/>
            </a:lvl3pPr>
            <a:lvl4pPr marL="685800"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4pPr>
            <a:lvl5pPr marL="906463"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a:lvl5pPr>
          </a:lstStyle>
          <a:p>
            <a:pPr marL="0" marR="0" lvl="0" indent="0" algn="l" defTabSz="914400" rtl="0" eaLnBrk="1" fontAlgn="auto" latinLnBrk="0" hangingPunct="1">
              <a:lnSpc>
                <a:spcPct val="100000"/>
              </a:lnSpc>
              <a:spcBef>
                <a:spcPts val="0"/>
              </a:spcBef>
              <a:spcAft>
                <a:spcPts val="600"/>
              </a:spcAft>
              <a:buClr>
                <a:srgbClr val="FFE600"/>
              </a:buClr>
              <a:buSzPct val="80000"/>
              <a:buFontTx/>
              <a:buNone/>
              <a:tabLst/>
              <a:defRPr/>
            </a:pPr>
            <a:r>
              <a:rPr kumimoji="0" lang="en-US" sz="20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rPr>
              <a:t>Edit Master text styles</a:t>
            </a:r>
          </a:p>
          <a:p>
            <a:pPr marL="236538" marR="0" lvl="1"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Second level</a:t>
            </a:r>
          </a:p>
          <a:p>
            <a:pPr marL="441325" marR="0" lvl="2"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a:pPr>
            <a:r>
              <a:rPr kumimoji="0" lang="en-US"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Third level</a:t>
            </a:r>
          </a:p>
          <a:p>
            <a:pPr marL="685800" marR="0" lvl="3"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rPr>
              <a:t>Fourth level</a:t>
            </a:r>
            <a:endParaRPr kumimoji="0" lang="en-US" sz="14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endParaRPr>
          </a:p>
        </p:txBody>
      </p:sp>
      <p:sp>
        <p:nvSpPr>
          <p:cNvPr id="16" name="Content Placeholder 3"/>
          <p:cNvSpPr>
            <a:spLocks noGrp="1"/>
          </p:cNvSpPr>
          <p:nvPr>
            <p:ph sz="half" idx="2" hasCustomPrompt="1"/>
          </p:nvPr>
        </p:nvSpPr>
        <p:spPr>
          <a:xfrm>
            <a:off x="5433957" y="1254345"/>
            <a:ext cx="4727128" cy="4691535"/>
          </a:xfrm>
          <a:prstGeom prst="rect">
            <a:avLst/>
          </a:prstGeo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600"/>
              </a:spcAft>
              <a:buClr>
                <a:srgbClr val="FFE600"/>
              </a:buClr>
              <a:buSzPct val="80000"/>
              <a:buFontTx/>
              <a:buNone/>
              <a:tabLst/>
              <a:defRPr lang="en-US" noProof="0" dirty="0" smtClean="0"/>
            </a:lvl1pPr>
            <a:lvl2pPr marL="236538" marR="0"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2pPr>
            <a:lvl3pPr marL="441325" marR="0"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lang="en-US" noProof="0" dirty="0" smtClean="0"/>
            </a:lvl3pPr>
            <a:lvl4pPr marL="685800"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4pPr>
            <a:lvl5pPr marL="906463" marR="0"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a:lvl5pPr>
          </a:lstStyle>
          <a:p>
            <a:pPr marL="0" marR="0" lvl="0" indent="0" algn="l" defTabSz="914400" rtl="0" eaLnBrk="1" fontAlgn="auto" latinLnBrk="0" hangingPunct="1">
              <a:lnSpc>
                <a:spcPct val="100000"/>
              </a:lnSpc>
              <a:spcBef>
                <a:spcPts val="0"/>
              </a:spcBef>
              <a:spcAft>
                <a:spcPts val="600"/>
              </a:spcAft>
              <a:buClr>
                <a:srgbClr val="FFE600"/>
              </a:buClr>
              <a:buSzPct val="80000"/>
              <a:buFontTx/>
              <a:buNone/>
              <a:tabLst/>
              <a:defRPr/>
            </a:pPr>
            <a:r>
              <a:rPr kumimoji="0" lang="en-US" sz="20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rPr>
              <a:t>Edit Master text styles</a:t>
            </a:r>
          </a:p>
          <a:p>
            <a:pPr marL="236538" marR="0" lvl="1"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Second level</a:t>
            </a:r>
          </a:p>
          <a:p>
            <a:pPr marL="441325" marR="0" lvl="2"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defRPr/>
            </a:pPr>
            <a:r>
              <a:rPr kumimoji="0" lang="en-US"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Third level</a:t>
            </a:r>
          </a:p>
          <a:p>
            <a:pPr marL="685800" marR="0" lvl="3"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rPr>
              <a:t>Fourth level</a:t>
            </a:r>
            <a:endParaRPr kumimoji="0" lang="en-US" sz="14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endParaRPr>
          </a:p>
        </p:txBody>
      </p:sp>
      <p:sp>
        <p:nvSpPr>
          <p:cNvPr id="10" name="Slide Number Placeholder 5">
            <a:extLst>
              <a:ext uri="{FF2B5EF4-FFF2-40B4-BE49-F238E27FC236}">
                <a16:creationId xmlns:a16="http://schemas.microsoft.com/office/drawing/2014/main" id="{8EC465C5-CD81-495D-A34F-6FA1DAFD8A6C}"/>
              </a:ext>
            </a:extLst>
          </p:cNvPr>
          <p:cNvSpPr>
            <a:spLocks noGrp="1"/>
          </p:cNvSpPr>
          <p:nvPr>
            <p:ph type="sldNum" sz="quarter" idx="4"/>
          </p:nvPr>
        </p:nvSpPr>
        <p:spPr bwMode="auto">
          <a:xfrm>
            <a:off x="534592" y="7183186"/>
            <a:ext cx="775304" cy="198417"/>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noProof="0" smtClean="0"/>
              <a:pPr/>
              <a:t>‹#›</a:t>
            </a:fld>
            <a:endParaRPr lang="en-US" noProof="0" dirty="0"/>
          </a:p>
        </p:txBody>
      </p:sp>
    </p:spTree>
    <p:extLst>
      <p:ext uri="{BB962C8B-B14F-4D97-AF65-F5344CB8AC3E}">
        <p14:creationId xmlns:p14="http://schemas.microsoft.com/office/powerpoint/2010/main" val="3391415240"/>
      </p:ext>
    </p:extLst>
  </p:cSld>
  <p:clrMapOvr>
    <a:masterClrMapping/>
  </p:clrMapOvr>
  <p:extLst>
    <p:ext uri="{DCECCB84-F9BA-43D5-87BE-67443E8EF086}">
      <p15:sldGuideLst xmlns:p15="http://schemas.microsoft.com/office/powerpoint/2012/main">
        <p15:guide id="1" pos="3322" userDrawn="1">
          <p15:clr>
            <a:srgbClr val="FBAE40"/>
          </p15:clr>
        </p15:guide>
        <p15:guide id="2" pos="341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
          </p:nvPr>
        </p:nvSpPr>
        <p:spPr bwMode="auto">
          <a:xfrm>
            <a:off x="536400" y="1252800"/>
            <a:ext cx="9622800" cy="5454000"/>
          </a:xfrm>
          <a:prstGeom prst="rect">
            <a:avLst/>
          </a:prstGeom>
        </p:spPr>
        <p:txBody>
          <a:bodyPr vert="horz" lIns="0" tIns="0" rIns="0" bIns="0" rtlCol="0" anchor="t" anchorCtr="0">
            <a:noAutofit/>
          </a:bodyPr>
          <a:lstStyle/>
          <a:p>
            <a:pPr lvl="0">
              <a:buSzPct val="80000"/>
            </a:pPr>
            <a:r>
              <a:rPr lang="en-US" noProof="0" dirty="0"/>
              <a:t>Edit Master text styles</a:t>
            </a:r>
          </a:p>
          <a:p>
            <a:pPr marL="236538" marR="0" lvl="1" indent="-2365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pPr>
            <a:r>
              <a:rPr lang="en-US" noProof="0" dirty="0"/>
              <a:t>Second level</a:t>
            </a:r>
          </a:p>
          <a:p>
            <a:pPr marL="441325" marR="0" lvl="2" indent="-211138"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tab pos="731838" algn="l"/>
              </a:tabLst>
            </a:pPr>
            <a:r>
              <a:rPr lang="en-US" noProof="0" dirty="0"/>
              <a:t>Third level</a:t>
            </a:r>
          </a:p>
          <a:p>
            <a:pPr marL="685800" marR="0" lvl="3" indent="-219075" algn="l" defTabSz="685434" rtl="0" eaLnBrk="1" fontAlgn="auto" latinLnBrk="0" hangingPunct="1">
              <a:lnSpc>
                <a:spcPct val="100000"/>
              </a:lnSpc>
              <a:spcBef>
                <a:spcPts val="0"/>
              </a:spcBef>
              <a:spcAft>
                <a:spcPts val="600"/>
              </a:spcAft>
              <a:buClr>
                <a:srgbClr val="FFE600"/>
              </a:buClr>
              <a:buSzPct val="70000"/>
              <a:buFont typeface="Arial" pitchFamily="34" charset="0"/>
              <a:buChar char="►"/>
              <a:tabLst/>
            </a:pPr>
            <a:r>
              <a:rPr lang="en-US" noProof="0" dirty="0"/>
              <a:t>Fourth level</a:t>
            </a:r>
          </a:p>
        </p:txBody>
      </p:sp>
      <p:sp>
        <p:nvSpPr>
          <p:cNvPr id="35" name="Title Placeholder 1"/>
          <p:cNvSpPr>
            <a:spLocks noGrp="1"/>
          </p:cNvSpPr>
          <p:nvPr>
            <p:ph type="title"/>
          </p:nvPr>
        </p:nvSpPr>
        <p:spPr bwMode="auto">
          <a:xfrm>
            <a:off x="534592" y="324301"/>
            <a:ext cx="9622632" cy="651336"/>
          </a:xfrm>
          <a:prstGeom prst="rect">
            <a:avLst/>
          </a:prstGeom>
        </p:spPr>
        <p:txBody>
          <a:bodyPr vert="horz" lIns="0" tIns="0" rIns="0" bIns="0" rtlCol="0" anchor="t" anchorCtr="0">
            <a:noAutofit/>
          </a:bodyPr>
          <a:lstStyle/>
          <a:p>
            <a:r>
              <a:rPr lang="de-DE" noProof="0"/>
              <a:t>Mastertitelformat bearbeiten</a:t>
            </a:r>
            <a:endParaRPr lang="en-US" noProof="0" dirty="0"/>
          </a:p>
        </p:txBody>
      </p:sp>
      <p:sp>
        <p:nvSpPr>
          <p:cNvPr id="37" name="Date Placeholder 3">
            <a:extLst>
              <a:ext uri="{FF2B5EF4-FFF2-40B4-BE49-F238E27FC236}">
                <a16:creationId xmlns:a16="http://schemas.microsoft.com/office/drawing/2014/main" id="{DE69E1F1-58AD-46F1-B809-9D59D36060CB}"/>
              </a:ext>
            </a:extLst>
          </p:cNvPr>
          <p:cNvSpPr>
            <a:spLocks noGrp="1"/>
          </p:cNvSpPr>
          <p:nvPr>
            <p:ph type="dt" sz="half" idx="2"/>
          </p:nvPr>
        </p:nvSpPr>
        <p:spPr bwMode="auto">
          <a:xfrm>
            <a:off x="2327586" y="7183186"/>
            <a:ext cx="1392903" cy="198417"/>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US" noProof="0" dirty="0"/>
          </a:p>
        </p:txBody>
      </p:sp>
      <p:sp>
        <p:nvSpPr>
          <p:cNvPr id="38" name="Footer Placeholder 4">
            <a:extLst>
              <a:ext uri="{FF2B5EF4-FFF2-40B4-BE49-F238E27FC236}">
                <a16:creationId xmlns:a16="http://schemas.microsoft.com/office/drawing/2014/main" id="{D6E0BE3A-850C-4403-A5AC-24F2FB2AC93A}"/>
              </a:ext>
            </a:extLst>
          </p:cNvPr>
          <p:cNvSpPr>
            <a:spLocks noGrp="1"/>
          </p:cNvSpPr>
          <p:nvPr>
            <p:ph type="ftr" sz="quarter" idx="3"/>
          </p:nvPr>
        </p:nvSpPr>
        <p:spPr bwMode="auto">
          <a:xfrm>
            <a:off x="3988595" y="7183186"/>
            <a:ext cx="3608487" cy="198417"/>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dirty="0"/>
              <a:t>EY | Building a better working world.</a:t>
            </a:r>
          </a:p>
        </p:txBody>
      </p:sp>
      <p:sp>
        <p:nvSpPr>
          <p:cNvPr id="39" name="Slide Number Placeholder 5">
            <a:extLst>
              <a:ext uri="{FF2B5EF4-FFF2-40B4-BE49-F238E27FC236}">
                <a16:creationId xmlns:a16="http://schemas.microsoft.com/office/drawing/2014/main" id="{8B1FFE43-22D2-44DE-9910-040934A9AD6B}"/>
              </a:ext>
            </a:extLst>
          </p:cNvPr>
          <p:cNvSpPr>
            <a:spLocks noGrp="1"/>
          </p:cNvSpPr>
          <p:nvPr>
            <p:ph type="sldNum" sz="quarter" idx="4"/>
          </p:nvPr>
        </p:nvSpPr>
        <p:spPr bwMode="auto">
          <a:xfrm>
            <a:off x="534592" y="7183186"/>
            <a:ext cx="775304" cy="198417"/>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noProof="0" smtClean="0"/>
              <a:pPr/>
              <a:t>‹#›</a:t>
            </a:fld>
            <a:endParaRPr lang="en-US" noProof="0" dirty="0"/>
          </a:p>
        </p:txBody>
      </p:sp>
      <p:grpSp>
        <p:nvGrpSpPr>
          <p:cNvPr id="40" name="Group 4">
            <a:extLst>
              <a:ext uri="{FF2B5EF4-FFF2-40B4-BE49-F238E27FC236}">
                <a16:creationId xmlns:a16="http://schemas.microsoft.com/office/drawing/2014/main" id="{ABA621AC-91DA-4716-A450-56540FA39C36}"/>
              </a:ext>
            </a:extLst>
          </p:cNvPr>
          <p:cNvGrpSpPr>
            <a:grpSpLocks noChangeAspect="1"/>
          </p:cNvGrpSpPr>
          <p:nvPr userDrawn="1"/>
        </p:nvGrpSpPr>
        <p:grpSpPr bwMode="invGray">
          <a:xfrm>
            <a:off x="9724742" y="6973088"/>
            <a:ext cx="443932" cy="455553"/>
            <a:chOff x="7110" y="4004"/>
            <a:chExt cx="191" cy="196"/>
          </a:xfrm>
        </p:grpSpPr>
        <p:sp>
          <p:nvSpPr>
            <p:cNvPr id="41" name="Freeform 5">
              <a:extLst>
                <a:ext uri="{FF2B5EF4-FFF2-40B4-BE49-F238E27FC236}">
                  <a16:creationId xmlns:a16="http://schemas.microsoft.com/office/drawing/2014/main" id="{76E3EDA9-8EAC-419E-8C11-4E1E158AF762}"/>
                </a:ext>
              </a:extLst>
            </p:cNvPr>
            <p:cNvSpPr>
              <a:spLocks/>
            </p:cNvSpPr>
            <p:nvPr userDrawn="1"/>
          </p:nvSpPr>
          <p:spPr bwMode="invGray">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sp>
          <p:nvSpPr>
            <p:cNvPr id="42" name="Freeform 6">
              <a:extLst>
                <a:ext uri="{FF2B5EF4-FFF2-40B4-BE49-F238E27FC236}">
                  <a16:creationId xmlns:a16="http://schemas.microsoft.com/office/drawing/2014/main" id="{ABC9458B-8C2C-486A-8ADE-F22CCDC7E2F8}"/>
                </a:ext>
              </a:extLst>
            </p:cNvPr>
            <p:cNvSpPr>
              <a:spLocks/>
            </p:cNvSpPr>
            <p:nvPr userDrawn="1"/>
          </p:nvSpPr>
          <p:spPr bwMode="invGray">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sp>
          <p:nvSpPr>
            <p:cNvPr id="43" name="Freeform 7">
              <a:extLst>
                <a:ext uri="{FF2B5EF4-FFF2-40B4-BE49-F238E27FC236}">
                  <a16:creationId xmlns:a16="http://schemas.microsoft.com/office/drawing/2014/main" id="{0A4C4046-69B4-41DA-AA2E-E892AEC9AA90}"/>
                </a:ext>
              </a:extLst>
            </p:cNvPr>
            <p:cNvSpPr>
              <a:spLocks/>
            </p:cNvSpPr>
            <p:nvPr userDrawn="1"/>
          </p:nvSpPr>
          <p:spPr bwMode="invGray">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gr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4001" r:id="rId1"/>
    <p:sldLayoutId id="2147483871" r:id="rId2"/>
    <p:sldLayoutId id="2147483828" r:id="rId3"/>
    <p:sldLayoutId id="2147483873" r:id="rId4"/>
    <p:sldLayoutId id="2147483872" r:id="rId5"/>
    <p:sldLayoutId id="2147483921" r:id="rId6"/>
    <p:sldLayoutId id="2147483923" r:id="rId7"/>
    <p:sldLayoutId id="2147483834" r:id="rId8"/>
    <p:sldLayoutId id="2147483832" r:id="rId9"/>
    <p:sldLayoutId id="2147483833" r:id="rId10"/>
    <p:sldLayoutId id="2147483999" r:id="rId11"/>
    <p:sldLayoutId id="2147483840" r:id="rId12"/>
    <p:sldLayoutId id="2147484000" r:id="rId13"/>
    <p:sldLayoutId id="2147483874" r:id="rId14"/>
    <p:sldLayoutId id="2147483948" r:id="rId15"/>
    <p:sldLayoutId id="2147483979" r:id="rId16"/>
    <p:sldLayoutId id="2147483949" r:id="rId17"/>
    <p:sldLayoutId id="2147483947" r:id="rId18"/>
    <p:sldLayoutId id="2147483926" r:id="rId19"/>
  </p:sldLayoutIdLst>
  <p:hf hdr="0" dt="0"/>
  <p:txStyles>
    <p:titleStyle>
      <a:lvl1pPr algn="l" defTabSz="801472" rtl="0" eaLnBrk="1" latinLnBrk="0" hangingPunct="1">
        <a:lnSpc>
          <a:spcPct val="100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0" marR="0" indent="0" algn="l" defTabSz="914400" rtl="0" eaLnBrk="1" fontAlgn="auto" latinLnBrk="0" hangingPunct="1">
        <a:lnSpc>
          <a:spcPct val="100000"/>
        </a:lnSpc>
        <a:spcBef>
          <a:spcPts val="0"/>
        </a:spcBef>
        <a:spcAft>
          <a:spcPts val="600"/>
        </a:spcAft>
        <a:buClr>
          <a:srgbClr val="FFE600"/>
        </a:buClr>
        <a:buSzPct val="80000"/>
        <a:buFontTx/>
        <a:buNone/>
        <a:tabLst/>
        <a:defRPr kumimoji="0" lang="en-US" sz="2000" b="0" i="0" u="none" strike="noStrike" kern="1200" cap="none" spc="0" normalizeH="0" baseline="0" noProof="0" dirty="0" smtClean="0">
          <a:ln>
            <a:noFill/>
          </a:ln>
          <a:solidFill>
            <a:sysClr val="window" lastClr="FFFFFF"/>
          </a:solidFill>
          <a:effectLst/>
          <a:uLnTx/>
          <a:uFillTx/>
          <a:latin typeface="EYInterstate Light" panose="02000506000000020004" pitchFamily="2" charset="0"/>
          <a:ea typeface="+mn-ea"/>
          <a:cs typeface="+mn-cs"/>
        </a:defRPr>
      </a:lvl1pPr>
      <a:lvl2pPr marL="356616" marR="0" indent="-356616"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en-US" sz="2000" b="0" i="0" u="none" strike="noStrike" kern="1200" cap="none" spc="0" normalizeH="0" baseline="0" noProof="0" dirty="0" smtClean="0">
          <a:ln>
            <a:noFill/>
          </a:ln>
          <a:solidFill>
            <a:prstClr val="white"/>
          </a:solidFill>
          <a:effectLst/>
          <a:uLnTx/>
          <a:uFillTx/>
          <a:latin typeface="EYInterstate Light" panose="02000506000000020004" pitchFamily="2" charset="0"/>
          <a:ea typeface="+mn-ea"/>
          <a:cs typeface="+mn-cs"/>
        </a:defRPr>
      </a:lvl2pPr>
      <a:lvl3pPr marL="515937"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en-US" sz="1800" b="0" i="0" u="none" strike="noStrike" kern="1200" cap="none" spc="0" normalizeH="0" baseline="0" noProof="0" dirty="0" smtClean="0">
          <a:ln>
            <a:noFill/>
          </a:ln>
          <a:solidFill>
            <a:prstClr val="white"/>
          </a:solidFill>
          <a:effectLst/>
          <a:uLnTx/>
          <a:uFillTx/>
          <a:latin typeface="EYInterstate Light" panose="02000506000000020004" pitchFamily="2" charset="0"/>
          <a:ea typeface="+mn-ea"/>
          <a:cs typeface="+mn-cs"/>
        </a:defRPr>
      </a:lvl3pPr>
      <a:lvl4pPr marL="752475"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kumimoji="0" lang="en-US" sz="1600" b="0" i="0" u="none" strike="noStrike" kern="1200" cap="none" spc="0" normalizeH="0" baseline="0" noProof="0" dirty="0" smtClean="0">
          <a:ln>
            <a:noFill/>
          </a:ln>
          <a:solidFill>
            <a:sysClr val="window" lastClr="FFFFFF"/>
          </a:solidFill>
          <a:effectLst/>
          <a:uLnTx/>
          <a:uFillTx/>
          <a:latin typeface="EYInterstate Light" panose="02000506000000020004" pitchFamily="2" charset="0"/>
          <a:ea typeface="+mn-ea"/>
          <a:cs typeface="+mn-cs"/>
        </a:defRPr>
      </a:lvl4pPr>
      <a:lvl5pPr marL="687388" indent="0" algn="l" defTabSz="801472" rtl="0" eaLnBrk="1" latinLnBrk="0" hangingPunct="1">
        <a:lnSpc>
          <a:spcPct val="100000"/>
        </a:lnSpc>
        <a:spcBef>
          <a:spcPts val="0"/>
        </a:spcBef>
        <a:buClr>
          <a:schemeClr val="tx2"/>
        </a:buClr>
        <a:buSzPct val="70000"/>
        <a:buFont typeface="Arial" pitchFamily="34" charset="0"/>
        <a:buNone/>
        <a:tabLst/>
        <a:defRPr kumimoji="0" lang="en-US" sz="14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defRPr>
      </a:lvl5pPr>
      <a:lvl6pPr marL="2204047" indent="-200368" algn="l" defTabSz="801472" rtl="0" eaLnBrk="1" latinLnBrk="0" hangingPunct="1">
        <a:spcBef>
          <a:spcPct val="20000"/>
        </a:spcBef>
        <a:buFont typeface="Arial" pitchFamily="34" charset="0"/>
        <a:buChar char="•"/>
        <a:defRPr sz="1753" kern="1200">
          <a:solidFill>
            <a:schemeClr val="tx1"/>
          </a:solidFill>
          <a:latin typeface="+mn-lt"/>
          <a:ea typeface="+mn-ea"/>
          <a:cs typeface="+mn-cs"/>
        </a:defRPr>
      </a:lvl6pPr>
      <a:lvl7pPr marL="2604783" indent="-200368" algn="l" defTabSz="801472" rtl="0" eaLnBrk="1" latinLnBrk="0" hangingPunct="1">
        <a:spcBef>
          <a:spcPct val="20000"/>
        </a:spcBef>
        <a:buFont typeface="Arial" pitchFamily="34" charset="0"/>
        <a:buChar char="•"/>
        <a:defRPr sz="1753" kern="1200">
          <a:solidFill>
            <a:schemeClr val="tx1"/>
          </a:solidFill>
          <a:latin typeface="+mn-lt"/>
          <a:ea typeface="+mn-ea"/>
          <a:cs typeface="+mn-cs"/>
        </a:defRPr>
      </a:lvl7pPr>
      <a:lvl8pPr marL="3005519" indent="-200368" algn="l" defTabSz="801472" rtl="0" eaLnBrk="1" latinLnBrk="0" hangingPunct="1">
        <a:spcBef>
          <a:spcPct val="20000"/>
        </a:spcBef>
        <a:buFont typeface="Arial" pitchFamily="34" charset="0"/>
        <a:buChar char="•"/>
        <a:defRPr sz="1753" kern="1200">
          <a:solidFill>
            <a:schemeClr val="tx1"/>
          </a:solidFill>
          <a:latin typeface="+mn-lt"/>
          <a:ea typeface="+mn-ea"/>
          <a:cs typeface="+mn-cs"/>
        </a:defRPr>
      </a:lvl8pPr>
      <a:lvl9pPr marL="3406254" indent="-200368" algn="l" defTabSz="801472" rtl="0" eaLnBrk="1" latinLnBrk="0" hangingPunct="1">
        <a:spcBef>
          <a:spcPct val="20000"/>
        </a:spcBef>
        <a:buFont typeface="Arial" pitchFamily="34" charset="0"/>
        <a:buChar char="•"/>
        <a:defRPr sz="1753" kern="1200">
          <a:solidFill>
            <a:schemeClr val="tx1"/>
          </a:solidFill>
          <a:latin typeface="+mn-lt"/>
          <a:ea typeface="+mn-ea"/>
          <a:cs typeface="+mn-cs"/>
        </a:defRPr>
      </a:lvl9pPr>
    </p:bodyStyle>
    <p:otherStyle>
      <a:defPPr>
        <a:defRPr lang="en-US"/>
      </a:defPPr>
      <a:lvl1pPr marL="0" algn="l" defTabSz="801472" rtl="0" eaLnBrk="1" latinLnBrk="0" hangingPunct="1">
        <a:defRPr sz="1578" kern="1200">
          <a:solidFill>
            <a:schemeClr val="tx1"/>
          </a:solidFill>
          <a:latin typeface="+mn-lt"/>
          <a:ea typeface="+mn-ea"/>
          <a:cs typeface="+mn-cs"/>
        </a:defRPr>
      </a:lvl1pPr>
      <a:lvl2pPr marL="400736" algn="l" defTabSz="801472" rtl="0" eaLnBrk="1" latinLnBrk="0" hangingPunct="1">
        <a:defRPr sz="1578" kern="1200">
          <a:solidFill>
            <a:schemeClr val="tx1"/>
          </a:solidFill>
          <a:latin typeface="+mn-lt"/>
          <a:ea typeface="+mn-ea"/>
          <a:cs typeface="+mn-cs"/>
        </a:defRPr>
      </a:lvl2pPr>
      <a:lvl3pPr marL="801472" algn="l" defTabSz="801472" rtl="0" eaLnBrk="1" latinLnBrk="0" hangingPunct="1">
        <a:defRPr sz="1578" kern="1200">
          <a:solidFill>
            <a:schemeClr val="tx1"/>
          </a:solidFill>
          <a:latin typeface="+mn-lt"/>
          <a:ea typeface="+mn-ea"/>
          <a:cs typeface="+mn-cs"/>
        </a:defRPr>
      </a:lvl3pPr>
      <a:lvl4pPr marL="1202207" algn="l" defTabSz="801472" rtl="0" eaLnBrk="1" latinLnBrk="0" hangingPunct="1">
        <a:defRPr sz="1578" kern="1200">
          <a:solidFill>
            <a:schemeClr val="tx1"/>
          </a:solidFill>
          <a:latin typeface="+mn-lt"/>
          <a:ea typeface="+mn-ea"/>
          <a:cs typeface="+mn-cs"/>
        </a:defRPr>
      </a:lvl4pPr>
      <a:lvl5pPr marL="1602943" algn="l" defTabSz="801472" rtl="0" eaLnBrk="1" latinLnBrk="0" hangingPunct="1">
        <a:defRPr sz="1578" kern="1200">
          <a:solidFill>
            <a:schemeClr val="tx1"/>
          </a:solidFill>
          <a:latin typeface="+mn-lt"/>
          <a:ea typeface="+mn-ea"/>
          <a:cs typeface="+mn-cs"/>
        </a:defRPr>
      </a:lvl5pPr>
      <a:lvl6pPr marL="2003679" algn="l" defTabSz="801472" rtl="0" eaLnBrk="1" latinLnBrk="0" hangingPunct="1">
        <a:defRPr sz="1578" kern="1200">
          <a:solidFill>
            <a:schemeClr val="tx1"/>
          </a:solidFill>
          <a:latin typeface="+mn-lt"/>
          <a:ea typeface="+mn-ea"/>
          <a:cs typeface="+mn-cs"/>
        </a:defRPr>
      </a:lvl6pPr>
      <a:lvl7pPr marL="2404415" algn="l" defTabSz="801472" rtl="0" eaLnBrk="1" latinLnBrk="0" hangingPunct="1">
        <a:defRPr sz="1578" kern="1200">
          <a:solidFill>
            <a:schemeClr val="tx1"/>
          </a:solidFill>
          <a:latin typeface="+mn-lt"/>
          <a:ea typeface="+mn-ea"/>
          <a:cs typeface="+mn-cs"/>
        </a:defRPr>
      </a:lvl7pPr>
      <a:lvl8pPr marL="2805151" algn="l" defTabSz="801472" rtl="0" eaLnBrk="1" latinLnBrk="0" hangingPunct="1">
        <a:defRPr sz="1578" kern="1200">
          <a:solidFill>
            <a:schemeClr val="tx1"/>
          </a:solidFill>
          <a:latin typeface="+mn-lt"/>
          <a:ea typeface="+mn-ea"/>
          <a:cs typeface="+mn-cs"/>
        </a:defRPr>
      </a:lvl8pPr>
      <a:lvl9pPr marL="3205886" algn="l" defTabSz="801472" rtl="0" eaLnBrk="1" latinLnBrk="0" hangingPunct="1">
        <a:defRPr sz="1578" kern="1200">
          <a:solidFill>
            <a:schemeClr val="tx1"/>
          </a:solidFill>
          <a:latin typeface="+mn-lt"/>
          <a:ea typeface="+mn-ea"/>
          <a:cs typeface="+mn-cs"/>
        </a:defRPr>
      </a:lvl9pPr>
    </p:otherStyle>
  </p:txStyles>
  <p:extLst>
    <p:ext uri="{27BBF7A9-308A-43DC-89C8-2F10F3537804}">
      <p15:sldGuideLst xmlns:p15="http://schemas.microsoft.com/office/powerpoint/2012/main">
        <p15:guide id="4" pos="6399" userDrawn="1">
          <p15:clr>
            <a:srgbClr val="F26B43"/>
          </p15:clr>
        </p15:guide>
        <p15:guide id="5" orient="horz" pos="189" userDrawn="1">
          <p15:clr>
            <a:srgbClr val="F26B43"/>
          </p15:clr>
        </p15:guide>
        <p15:guide id="6" orient="horz" pos="793" userDrawn="1">
          <p15:clr>
            <a:srgbClr val="F26B43"/>
          </p15:clr>
        </p15:guide>
        <p15:guide id="7" orient="horz" pos="4231" userDrawn="1">
          <p15:clr>
            <a:srgbClr val="F26B43"/>
          </p15:clr>
        </p15:guide>
        <p15:guide id="9" pos="328" userDrawn="1">
          <p15:clr>
            <a:srgbClr val="F26B43"/>
          </p15:clr>
        </p15:guide>
        <p15:guide id="10" orient="horz" pos="46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 name="Textplatzhalter 4"/>
          <p:cNvSpPr>
            <a:spLocks noGrp="1"/>
          </p:cNvSpPr>
          <p:nvPr>
            <p:ph type="body" idx="1"/>
          </p:nvPr>
        </p:nvSpPr>
        <p:spPr>
          <a:xfrm>
            <a:off x="536400" y="1252800"/>
            <a:ext cx="9622800" cy="5454000"/>
          </a:xfrm>
          <a:prstGeom prst="rect">
            <a:avLst/>
          </a:prstGeom>
        </p:spPr>
        <p:txBody>
          <a:bodyPr vert="horz" lIns="0" tIns="0" rIns="0" bIns="0" rtlCol="0">
            <a:normAutofit/>
          </a:bodyPr>
          <a:lstStyle/>
          <a:p>
            <a:r>
              <a:rPr lang="en-US" noProof="0" dirty="0"/>
              <a:t>Edit Master text styles</a:t>
            </a:r>
          </a:p>
          <a:p>
            <a:pPr marL="236538" lvl="1" indent="-236538" defTabSz="685434"/>
            <a:r>
              <a:rPr lang="en-US" noProof="0" dirty="0"/>
              <a:t>Second level</a:t>
            </a:r>
          </a:p>
          <a:p>
            <a:pPr marL="441325" lvl="2" indent="-211138" defTabSz="685434">
              <a:tabLst>
                <a:tab pos="731838" algn="l"/>
              </a:tabLst>
            </a:pPr>
            <a:r>
              <a:rPr lang="en-US" noProof="0" dirty="0"/>
              <a:t>Third level</a:t>
            </a:r>
          </a:p>
          <a:p>
            <a:pPr marL="685800" lvl="3" indent="-219075" defTabSz="685434"/>
            <a:r>
              <a:rPr lang="en-US" noProof="0" dirty="0"/>
              <a:t>Fourth level</a:t>
            </a:r>
          </a:p>
        </p:txBody>
      </p:sp>
      <p:sp>
        <p:nvSpPr>
          <p:cNvPr id="11" name="Title Placeholder 1"/>
          <p:cNvSpPr>
            <a:spLocks noGrp="1"/>
          </p:cNvSpPr>
          <p:nvPr>
            <p:ph type="title"/>
          </p:nvPr>
        </p:nvSpPr>
        <p:spPr>
          <a:xfrm>
            <a:off x="534592" y="324301"/>
            <a:ext cx="9622632" cy="651336"/>
          </a:xfrm>
          <a:prstGeom prst="rect">
            <a:avLst/>
          </a:prstGeom>
        </p:spPr>
        <p:txBody>
          <a:bodyPr vert="horz" lIns="0" tIns="0" rIns="0" bIns="0" rtlCol="0" anchor="t" anchorCtr="0">
            <a:noAutofit/>
          </a:bodyPr>
          <a:lstStyle/>
          <a:p>
            <a:r>
              <a:rPr lang="en-US" noProof="0" dirty="0"/>
              <a:t>Click to edit Master title style</a:t>
            </a:r>
          </a:p>
        </p:txBody>
      </p:sp>
      <p:sp>
        <p:nvSpPr>
          <p:cNvPr id="31" name="Date Placeholder 3">
            <a:extLst>
              <a:ext uri="{FF2B5EF4-FFF2-40B4-BE49-F238E27FC236}">
                <a16:creationId xmlns:a16="http://schemas.microsoft.com/office/drawing/2014/main" id="{1CDCB3BA-A513-4554-9E26-04ABDDC121E6}"/>
              </a:ext>
            </a:extLst>
          </p:cNvPr>
          <p:cNvSpPr>
            <a:spLocks noGrp="1"/>
          </p:cNvSpPr>
          <p:nvPr>
            <p:ph type="dt" sz="half" idx="2"/>
          </p:nvPr>
        </p:nvSpPr>
        <p:spPr>
          <a:xfrm>
            <a:off x="2327785" y="7183186"/>
            <a:ext cx="1392903" cy="198417"/>
          </a:xfrm>
          <a:prstGeom prst="rect">
            <a:avLst/>
          </a:prstGeom>
        </p:spPr>
        <p:txBody>
          <a:bodyPr vert="horz" lIns="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US" noProof="0" dirty="0"/>
          </a:p>
        </p:txBody>
      </p:sp>
      <p:sp>
        <p:nvSpPr>
          <p:cNvPr id="32" name="Footer Placeholder 4">
            <a:extLst>
              <a:ext uri="{FF2B5EF4-FFF2-40B4-BE49-F238E27FC236}">
                <a16:creationId xmlns:a16="http://schemas.microsoft.com/office/drawing/2014/main" id="{658F79CF-3FBE-4C25-8F3A-14054DB240E1}"/>
              </a:ext>
            </a:extLst>
          </p:cNvPr>
          <p:cNvSpPr>
            <a:spLocks noGrp="1"/>
          </p:cNvSpPr>
          <p:nvPr>
            <p:ph type="ftr" sz="quarter" idx="3"/>
          </p:nvPr>
        </p:nvSpPr>
        <p:spPr>
          <a:xfrm>
            <a:off x="3989277" y="7183186"/>
            <a:ext cx="3608487" cy="198417"/>
          </a:xfrm>
          <a:prstGeom prst="rect">
            <a:avLst/>
          </a:prstGeom>
        </p:spPr>
        <p:txBody>
          <a:bodyPr vert="horz" lIns="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US" noProof="0"/>
              <a:t>EY | Building a better working world.</a:t>
            </a:r>
            <a:endParaRPr lang="en-US" noProof="0" dirty="0"/>
          </a:p>
        </p:txBody>
      </p:sp>
      <p:sp>
        <p:nvSpPr>
          <p:cNvPr id="33" name="Slide Number Placeholder 5">
            <a:extLst>
              <a:ext uri="{FF2B5EF4-FFF2-40B4-BE49-F238E27FC236}">
                <a16:creationId xmlns:a16="http://schemas.microsoft.com/office/drawing/2014/main" id="{0896A04B-A040-4017-99D1-DD33A2934ACB}"/>
              </a:ext>
            </a:extLst>
          </p:cNvPr>
          <p:cNvSpPr>
            <a:spLocks noGrp="1"/>
          </p:cNvSpPr>
          <p:nvPr>
            <p:ph type="sldNum" sz="quarter" idx="4"/>
          </p:nvPr>
        </p:nvSpPr>
        <p:spPr>
          <a:xfrm>
            <a:off x="530027" y="7183186"/>
            <a:ext cx="775304" cy="198417"/>
          </a:xfrm>
          <a:prstGeom prst="rect">
            <a:avLst/>
          </a:prstGeom>
        </p:spPr>
        <p:txBody>
          <a:bodyPr vert="horz" lIns="0" tIns="45720" rIns="91440" bIns="45720" rtlCol="0" anchor="ct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US" noProof="0" dirty="0"/>
              <a:t>Page </a:t>
            </a:r>
            <a:fld id="{F1BC30E3-FFE5-4B91-AA19-87A149EBB9EE}" type="slidenum">
              <a:rPr lang="en-US" noProof="0" smtClean="0"/>
              <a:pPr/>
              <a:t>‹#›</a:t>
            </a:fld>
            <a:endParaRPr lang="en-US" noProof="0" dirty="0"/>
          </a:p>
        </p:txBody>
      </p:sp>
      <p:grpSp>
        <p:nvGrpSpPr>
          <p:cNvPr id="36" name="Group 4">
            <a:extLst>
              <a:ext uri="{FF2B5EF4-FFF2-40B4-BE49-F238E27FC236}">
                <a16:creationId xmlns:a16="http://schemas.microsoft.com/office/drawing/2014/main" id="{ABA621AC-91DA-4716-A450-56540FA39C36}"/>
              </a:ext>
            </a:extLst>
          </p:cNvPr>
          <p:cNvGrpSpPr>
            <a:grpSpLocks noChangeAspect="1"/>
          </p:cNvGrpSpPr>
          <p:nvPr userDrawn="1"/>
        </p:nvGrpSpPr>
        <p:grpSpPr bwMode="black">
          <a:xfrm>
            <a:off x="9724742" y="6973088"/>
            <a:ext cx="443932" cy="455553"/>
            <a:chOff x="7110" y="4004"/>
            <a:chExt cx="191" cy="196"/>
          </a:xfrm>
        </p:grpSpPr>
        <p:sp>
          <p:nvSpPr>
            <p:cNvPr id="37" name="Freeform 5">
              <a:extLst>
                <a:ext uri="{FF2B5EF4-FFF2-40B4-BE49-F238E27FC236}">
                  <a16:creationId xmlns:a16="http://schemas.microsoft.com/office/drawing/2014/main" id="{76E3EDA9-8EAC-419E-8C11-4E1E158AF762}"/>
                </a:ext>
              </a:extLst>
            </p:cNvPr>
            <p:cNvSpPr>
              <a:spLocks/>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E2E38"/>
                </a:solidFill>
                <a:effectLst/>
                <a:uLnTx/>
                <a:uFillTx/>
              </a:endParaRPr>
            </a:p>
          </p:txBody>
        </p:sp>
        <p:sp>
          <p:nvSpPr>
            <p:cNvPr id="38" name="Freeform 6">
              <a:extLst>
                <a:ext uri="{FF2B5EF4-FFF2-40B4-BE49-F238E27FC236}">
                  <a16:creationId xmlns:a16="http://schemas.microsoft.com/office/drawing/2014/main" id="{ABC9458B-8C2C-486A-8ADE-F22CCDC7E2F8}"/>
                </a:ext>
              </a:extLst>
            </p:cNvPr>
            <p:cNvSpPr>
              <a:spLocks/>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E2E38"/>
                </a:solidFill>
                <a:effectLst/>
                <a:uLnTx/>
                <a:uFillTx/>
              </a:endParaRPr>
            </a:p>
          </p:txBody>
        </p:sp>
        <p:sp>
          <p:nvSpPr>
            <p:cNvPr id="39" name="Freeform 7">
              <a:extLst>
                <a:ext uri="{FF2B5EF4-FFF2-40B4-BE49-F238E27FC236}">
                  <a16:creationId xmlns:a16="http://schemas.microsoft.com/office/drawing/2014/main" id="{0A4C4046-69B4-41DA-AA2E-E892AEC9AA90}"/>
                </a:ext>
              </a:extLst>
            </p:cNvPr>
            <p:cNvSpPr>
              <a:spLocks/>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E2E38"/>
                </a:solidFill>
                <a:effectLst/>
                <a:uLnTx/>
                <a:uFillTx/>
              </a:endParaRPr>
            </a:p>
          </p:txBody>
        </p:sp>
      </p:gr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 id="2147483998" r:id="rId19"/>
  </p:sldLayoutIdLst>
  <p:hf hdr="0" dt="0"/>
  <p:txStyles>
    <p:titleStyle>
      <a:lvl1pPr algn="l" defTabSz="801472" rtl="0" eaLnBrk="1" latinLnBrk="0" hangingPunct="1">
        <a:lnSpc>
          <a:spcPct val="100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0" marR="0" indent="0" algn="l" defTabSz="914400" rtl="0" eaLnBrk="1" fontAlgn="auto" latinLnBrk="0" hangingPunct="1">
        <a:lnSpc>
          <a:spcPct val="100000"/>
        </a:lnSpc>
        <a:spcBef>
          <a:spcPts val="0"/>
        </a:spcBef>
        <a:spcAft>
          <a:spcPts val="600"/>
        </a:spcAft>
        <a:buClr>
          <a:srgbClr val="FFE600"/>
        </a:buClr>
        <a:buSzPct val="80000"/>
        <a:buFontTx/>
        <a:buNone/>
        <a:tabLst/>
        <a:defRPr kumimoji="0" lang="de-DE" sz="2000" b="0" i="0" u="none" strike="noStrike" kern="1200" cap="none" spc="0" normalizeH="0" baseline="0" noProof="0" smtClean="0">
          <a:ln>
            <a:noFill/>
          </a:ln>
          <a:solidFill>
            <a:schemeClr val="bg1"/>
          </a:solidFill>
          <a:effectLst/>
          <a:uLnTx/>
          <a:uFillTx/>
          <a:latin typeface="EYInterstate Light" panose="02000506000000020004" pitchFamily="2" charset="0"/>
          <a:ea typeface="+mn-ea"/>
          <a:cs typeface="+mn-cs"/>
        </a:defRPr>
      </a:lvl1pPr>
      <a:lvl2pPr marL="356616" marR="0" indent="-356616"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2000" b="0" i="0" u="none" strike="noStrike" kern="1200" cap="none" spc="0" normalizeH="0" baseline="0" noProof="0" smtClean="0">
          <a:ln>
            <a:noFill/>
          </a:ln>
          <a:solidFill>
            <a:schemeClr val="bg1"/>
          </a:solidFill>
          <a:effectLst/>
          <a:uLnTx/>
          <a:uFillTx/>
          <a:latin typeface="EYInterstate Light" panose="02000506000000020004" pitchFamily="2" charset="0"/>
          <a:ea typeface="+mn-ea"/>
          <a:cs typeface="+mn-cs"/>
        </a:defRPr>
      </a:lvl2pPr>
      <a:lvl3pPr marL="515937"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800" b="0" i="0" u="none" strike="noStrike" kern="1200" cap="none" spc="0" normalizeH="0" baseline="0" smtClean="0">
          <a:ln>
            <a:noFill/>
          </a:ln>
          <a:solidFill>
            <a:schemeClr val="bg1"/>
          </a:solidFill>
          <a:effectLst/>
          <a:uLnTx/>
          <a:uFillTx/>
          <a:latin typeface="EYInterstate Light" panose="02000506000000020004" pitchFamily="2" charset="0"/>
          <a:ea typeface="+mn-ea"/>
          <a:cs typeface="+mn-cs"/>
        </a:defRPr>
      </a:lvl3pPr>
      <a:lvl4pPr marL="752475"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600" b="0" i="0" u="none" strike="noStrike" kern="1200" cap="none" spc="0" normalizeH="0" baseline="0" smtClean="0">
          <a:ln>
            <a:noFill/>
          </a:ln>
          <a:solidFill>
            <a:schemeClr val="bg1"/>
          </a:solidFill>
          <a:effectLst/>
          <a:uLnTx/>
          <a:uFillTx/>
          <a:latin typeface="EYInterstate Light" panose="02000506000000020004" pitchFamily="2" charset="0"/>
          <a:ea typeface="+mn-ea"/>
          <a:cs typeface="+mn-cs"/>
        </a:defRPr>
      </a:lvl4pPr>
      <a:lvl5pPr marL="906463" indent="-219075" algn="l" defTabSz="685434" rtl="0" eaLnBrk="1" latinLnBrk="0" hangingPunct="1">
        <a:lnSpc>
          <a:spcPct val="100000"/>
        </a:lnSpc>
        <a:spcBef>
          <a:spcPts val="0"/>
        </a:spcBef>
        <a:spcAft>
          <a:spcPts val="600"/>
        </a:spcAft>
        <a:buClr>
          <a:srgbClr val="FFE600"/>
        </a:buClr>
        <a:buSzPct val="70000"/>
        <a:buFont typeface="Arial" pitchFamily="34" charset="0"/>
        <a:buChar char="►"/>
        <a:defRPr kumimoji="0" lang="de-DE" sz="1400" b="0" i="0" u="none" strike="noStrike" kern="1200" cap="none" spc="0" normalizeH="0" baseline="0" smtClean="0">
          <a:ln>
            <a:noFill/>
          </a:ln>
          <a:solidFill>
            <a:schemeClr val="bg1"/>
          </a:solidFill>
          <a:effectLst/>
          <a:uLnTx/>
          <a:uFillTx/>
          <a:latin typeface="EYInterstate Light" panose="02000506000000020004" pitchFamily="2" charset="0"/>
          <a:ea typeface="+mn-ea"/>
          <a:cs typeface="+mn-cs"/>
        </a:defRPr>
      </a:lvl5pPr>
      <a:lvl6pPr marL="2204047" indent="-200368" algn="l" defTabSz="801472" rtl="0" eaLnBrk="1" latinLnBrk="0" hangingPunct="1">
        <a:spcBef>
          <a:spcPct val="20000"/>
        </a:spcBef>
        <a:buFont typeface="Arial" pitchFamily="34" charset="0"/>
        <a:buChar char="•"/>
        <a:defRPr sz="1753" kern="1200">
          <a:solidFill>
            <a:schemeClr val="tx1"/>
          </a:solidFill>
          <a:latin typeface="+mn-lt"/>
          <a:ea typeface="+mn-ea"/>
          <a:cs typeface="+mn-cs"/>
        </a:defRPr>
      </a:lvl6pPr>
      <a:lvl7pPr marL="2604783" indent="-200368" algn="l" defTabSz="801472" rtl="0" eaLnBrk="1" latinLnBrk="0" hangingPunct="1">
        <a:spcBef>
          <a:spcPct val="20000"/>
        </a:spcBef>
        <a:buFont typeface="Arial" pitchFamily="34" charset="0"/>
        <a:buChar char="•"/>
        <a:defRPr sz="1753" kern="1200">
          <a:solidFill>
            <a:schemeClr val="tx1"/>
          </a:solidFill>
          <a:latin typeface="+mn-lt"/>
          <a:ea typeface="+mn-ea"/>
          <a:cs typeface="+mn-cs"/>
        </a:defRPr>
      </a:lvl7pPr>
      <a:lvl8pPr marL="3005519" indent="-200368" algn="l" defTabSz="801472" rtl="0" eaLnBrk="1" latinLnBrk="0" hangingPunct="1">
        <a:spcBef>
          <a:spcPct val="20000"/>
        </a:spcBef>
        <a:buFont typeface="Arial" pitchFamily="34" charset="0"/>
        <a:buChar char="•"/>
        <a:defRPr sz="1753" kern="1200">
          <a:solidFill>
            <a:schemeClr val="tx1"/>
          </a:solidFill>
          <a:latin typeface="+mn-lt"/>
          <a:ea typeface="+mn-ea"/>
          <a:cs typeface="+mn-cs"/>
        </a:defRPr>
      </a:lvl8pPr>
      <a:lvl9pPr marL="3406254" indent="-200368" algn="l" defTabSz="801472" rtl="0" eaLnBrk="1" latinLnBrk="0" hangingPunct="1">
        <a:spcBef>
          <a:spcPct val="20000"/>
        </a:spcBef>
        <a:buFont typeface="Arial" pitchFamily="34" charset="0"/>
        <a:buChar char="•"/>
        <a:defRPr sz="1753" kern="1200">
          <a:solidFill>
            <a:schemeClr val="tx1"/>
          </a:solidFill>
          <a:latin typeface="+mn-lt"/>
          <a:ea typeface="+mn-ea"/>
          <a:cs typeface="+mn-cs"/>
        </a:defRPr>
      </a:lvl9pPr>
    </p:bodyStyle>
    <p:otherStyle>
      <a:defPPr>
        <a:defRPr lang="en-US"/>
      </a:defPPr>
      <a:lvl1pPr marL="0" algn="l" defTabSz="801472" rtl="0" eaLnBrk="1" latinLnBrk="0" hangingPunct="1">
        <a:defRPr sz="1578" kern="1200">
          <a:solidFill>
            <a:schemeClr val="tx1"/>
          </a:solidFill>
          <a:latin typeface="+mn-lt"/>
          <a:ea typeface="+mn-ea"/>
          <a:cs typeface="+mn-cs"/>
        </a:defRPr>
      </a:lvl1pPr>
      <a:lvl2pPr marL="400736" algn="l" defTabSz="801472" rtl="0" eaLnBrk="1" latinLnBrk="0" hangingPunct="1">
        <a:defRPr sz="1578" kern="1200">
          <a:solidFill>
            <a:schemeClr val="tx1"/>
          </a:solidFill>
          <a:latin typeface="+mn-lt"/>
          <a:ea typeface="+mn-ea"/>
          <a:cs typeface="+mn-cs"/>
        </a:defRPr>
      </a:lvl2pPr>
      <a:lvl3pPr marL="801472" algn="l" defTabSz="801472" rtl="0" eaLnBrk="1" latinLnBrk="0" hangingPunct="1">
        <a:defRPr sz="1578" kern="1200">
          <a:solidFill>
            <a:schemeClr val="tx1"/>
          </a:solidFill>
          <a:latin typeface="+mn-lt"/>
          <a:ea typeface="+mn-ea"/>
          <a:cs typeface="+mn-cs"/>
        </a:defRPr>
      </a:lvl3pPr>
      <a:lvl4pPr marL="1202207" algn="l" defTabSz="801472" rtl="0" eaLnBrk="1" latinLnBrk="0" hangingPunct="1">
        <a:defRPr sz="1578" kern="1200">
          <a:solidFill>
            <a:schemeClr val="tx1"/>
          </a:solidFill>
          <a:latin typeface="+mn-lt"/>
          <a:ea typeface="+mn-ea"/>
          <a:cs typeface="+mn-cs"/>
        </a:defRPr>
      </a:lvl4pPr>
      <a:lvl5pPr marL="1602943" algn="l" defTabSz="801472" rtl="0" eaLnBrk="1" latinLnBrk="0" hangingPunct="1">
        <a:defRPr sz="1578" kern="1200">
          <a:solidFill>
            <a:schemeClr val="tx1"/>
          </a:solidFill>
          <a:latin typeface="+mn-lt"/>
          <a:ea typeface="+mn-ea"/>
          <a:cs typeface="+mn-cs"/>
        </a:defRPr>
      </a:lvl5pPr>
      <a:lvl6pPr marL="2003679" algn="l" defTabSz="801472" rtl="0" eaLnBrk="1" latinLnBrk="0" hangingPunct="1">
        <a:defRPr sz="1578" kern="1200">
          <a:solidFill>
            <a:schemeClr val="tx1"/>
          </a:solidFill>
          <a:latin typeface="+mn-lt"/>
          <a:ea typeface="+mn-ea"/>
          <a:cs typeface="+mn-cs"/>
        </a:defRPr>
      </a:lvl6pPr>
      <a:lvl7pPr marL="2404415" algn="l" defTabSz="801472" rtl="0" eaLnBrk="1" latinLnBrk="0" hangingPunct="1">
        <a:defRPr sz="1578" kern="1200">
          <a:solidFill>
            <a:schemeClr val="tx1"/>
          </a:solidFill>
          <a:latin typeface="+mn-lt"/>
          <a:ea typeface="+mn-ea"/>
          <a:cs typeface="+mn-cs"/>
        </a:defRPr>
      </a:lvl7pPr>
      <a:lvl8pPr marL="2805151" algn="l" defTabSz="801472" rtl="0" eaLnBrk="1" latinLnBrk="0" hangingPunct="1">
        <a:defRPr sz="1578" kern="1200">
          <a:solidFill>
            <a:schemeClr val="tx1"/>
          </a:solidFill>
          <a:latin typeface="+mn-lt"/>
          <a:ea typeface="+mn-ea"/>
          <a:cs typeface="+mn-cs"/>
        </a:defRPr>
      </a:lvl8pPr>
      <a:lvl9pPr marL="3205886" algn="l" defTabSz="801472" rtl="0" eaLnBrk="1" latinLnBrk="0" hangingPunct="1">
        <a:defRPr sz="1578" kern="1200">
          <a:solidFill>
            <a:schemeClr val="tx1"/>
          </a:solidFill>
          <a:latin typeface="+mn-lt"/>
          <a:ea typeface="+mn-ea"/>
          <a:cs typeface="+mn-cs"/>
        </a:defRPr>
      </a:lvl9pPr>
    </p:otherStyle>
  </p:txStyles>
  <p:extLst>
    <p:ext uri="{27BBF7A9-308A-43DC-89C8-2F10F3537804}">
      <p15:sldGuideLst xmlns:p15="http://schemas.microsoft.com/office/powerpoint/2012/main">
        <p15:guide id="4" pos="6399">
          <p15:clr>
            <a:srgbClr val="F26B43"/>
          </p15:clr>
        </p15:guide>
        <p15:guide id="5" pos="328" userDrawn="1">
          <p15:clr>
            <a:srgbClr val="F26B43"/>
          </p15:clr>
        </p15:guide>
        <p15:guide id="6" orient="horz" pos="189" userDrawn="1">
          <p15:clr>
            <a:srgbClr val="F26B43"/>
          </p15:clr>
        </p15:guide>
        <p15:guide id="7" orient="horz" pos="793" userDrawn="1">
          <p15:clr>
            <a:srgbClr val="F26B43"/>
          </p15:clr>
        </p15:guide>
        <p15:guide id="8" orient="horz" pos="4231">
          <p15:clr>
            <a:srgbClr val="F26B43"/>
          </p15:clr>
        </p15:guide>
        <p15:guide id="9" orient="horz" pos="46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89C262A8-5470-4745-B96B-0C456DFD368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784" y="0"/>
            <a:ext cx="10689029" cy="7553582"/>
          </a:xfrm>
          <a:prstGeom prst="rect">
            <a:avLst/>
          </a:prstGeom>
        </p:spPr>
      </p:pic>
      <p:graphicFrame>
        <p:nvGraphicFramePr>
          <p:cNvPr id="9" name="Objekt 8" hidden="1"/>
          <p:cNvGraphicFramePr>
            <a:graphicFrameLocks noChangeAspect="1"/>
          </p:cNvGraphicFramePr>
          <p:nvPr>
            <p:custDataLst>
              <p:tags r:id="rId1"/>
            </p:custDataLst>
          </p:nvPr>
        </p:nvGraphicFramePr>
        <p:xfrm>
          <a:off x="1392" y="775722"/>
          <a:ext cx="1392" cy="1392"/>
        </p:xfrm>
        <a:graphic>
          <a:graphicData uri="http://schemas.openxmlformats.org/presentationml/2006/ole">
            <mc:AlternateContent xmlns:mc="http://schemas.openxmlformats.org/markup-compatibility/2006">
              <mc:Choice xmlns:v="urn:schemas-microsoft-com:vml" Requires="v">
                <p:oleObj name="think-cell Folie" r:id="rId5" imgW="352" imgH="318" progId="TCLayout.ActiveDocument.1">
                  <p:embed/>
                </p:oleObj>
              </mc:Choice>
              <mc:Fallback>
                <p:oleObj name="think-cell Folie" r:id="rId5" imgW="352" imgH="318" progId="TCLayout.ActiveDocument.1">
                  <p:embed/>
                  <p:pic>
                    <p:nvPicPr>
                      <p:cNvPr id="9" name="Objekt 8" hidden="1"/>
                      <p:cNvPicPr/>
                      <p:nvPr/>
                    </p:nvPicPr>
                    <p:blipFill>
                      <a:blip r:embed="rId6"/>
                      <a:stretch>
                        <a:fillRect/>
                      </a:stretch>
                    </p:blipFill>
                    <p:spPr>
                      <a:xfrm>
                        <a:off x="1392" y="775722"/>
                        <a:ext cx="1392" cy="1392"/>
                      </a:xfrm>
                      <a:prstGeom prst="rect">
                        <a:avLst/>
                      </a:prstGeom>
                    </p:spPr>
                  </p:pic>
                </p:oleObj>
              </mc:Fallback>
            </mc:AlternateContent>
          </a:graphicData>
        </a:graphic>
      </p:graphicFrame>
      <p:grpSp>
        <p:nvGrpSpPr>
          <p:cNvPr id="46" name="Group 4">
            <a:extLst>
              <a:ext uri="{FF2B5EF4-FFF2-40B4-BE49-F238E27FC236}">
                <a16:creationId xmlns:a16="http://schemas.microsoft.com/office/drawing/2014/main" id="{403A0AAB-2D99-480E-8BCB-0300B2E4CA72}"/>
              </a:ext>
            </a:extLst>
          </p:cNvPr>
          <p:cNvGrpSpPr>
            <a:grpSpLocks noChangeAspect="1"/>
          </p:cNvGrpSpPr>
          <p:nvPr/>
        </p:nvGrpSpPr>
        <p:grpSpPr bwMode="gray">
          <a:xfrm>
            <a:off x="9015650" y="5886747"/>
            <a:ext cx="1154567" cy="1275696"/>
            <a:chOff x="4857" y="3364"/>
            <a:chExt cx="622" cy="729"/>
          </a:xfrm>
        </p:grpSpPr>
        <p:sp>
          <p:nvSpPr>
            <p:cNvPr id="47"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gray">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48" name="Freeform 5">
              <a:extLst>
                <a:ext uri="{FF2B5EF4-FFF2-40B4-BE49-F238E27FC236}">
                  <a16:creationId xmlns:a16="http://schemas.microsoft.com/office/drawing/2014/main" id="{1954568E-D3F2-4EA1-8901-CBA2FF03DD2B}"/>
                </a:ext>
              </a:extLst>
            </p:cNvPr>
            <p:cNvSpPr>
              <a:spLocks/>
            </p:cNvSpPr>
            <p:nvPr userDrawn="1"/>
          </p:nvSpPr>
          <p:spPr bwMode="gray">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83" name="Freeform 6">
              <a:extLst>
                <a:ext uri="{FF2B5EF4-FFF2-40B4-BE49-F238E27FC236}">
                  <a16:creationId xmlns:a16="http://schemas.microsoft.com/office/drawing/2014/main" id="{E19C9D94-B5B9-4323-A444-830007736625}"/>
                </a:ext>
              </a:extLst>
            </p:cNvPr>
            <p:cNvSpPr>
              <a:spLocks noEditPoints="1"/>
            </p:cNvSpPr>
            <p:nvPr userDrawn="1"/>
          </p:nvSpPr>
          <p:spPr bwMode="gray">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solidFill>
                  <a:schemeClr val="bg2"/>
                </a:solidFill>
              </a:endParaRPr>
            </a:p>
          </p:txBody>
        </p:sp>
      </p:grpSp>
      <p:sp>
        <p:nvSpPr>
          <p:cNvPr id="124" name="Freeform 5">
            <a:extLst>
              <a:ext uri="{FF2B5EF4-FFF2-40B4-BE49-F238E27FC236}">
                <a16:creationId xmlns:a16="http://schemas.microsoft.com/office/drawing/2014/main" id="{0F898568-1B78-454B-9FE7-9E37EEF85A89}"/>
              </a:ext>
            </a:extLst>
          </p:cNvPr>
          <p:cNvSpPr>
            <a:spLocks noChangeAspect="1"/>
          </p:cNvSpPr>
          <p:nvPr/>
        </p:nvSpPr>
        <p:spPr bwMode="gray">
          <a:xfrm rot="10800000">
            <a:off x="532012" y="503977"/>
            <a:ext cx="4597869" cy="366870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US" sz="2053" noProof="0" dirty="0"/>
          </a:p>
        </p:txBody>
      </p:sp>
      <p:sp>
        <p:nvSpPr>
          <p:cNvPr id="125" name="Title 1">
            <a:extLst>
              <a:ext uri="{FF2B5EF4-FFF2-40B4-BE49-F238E27FC236}">
                <a16:creationId xmlns:a16="http://schemas.microsoft.com/office/drawing/2014/main" id="{C105A121-2DA3-4610-BC32-EBB7F8ABAFDE}"/>
              </a:ext>
            </a:extLst>
          </p:cNvPr>
          <p:cNvSpPr txBox="1">
            <a:spLocks/>
          </p:cNvSpPr>
          <p:nvPr/>
        </p:nvSpPr>
        <p:spPr bwMode="gray">
          <a:xfrm>
            <a:off x="842400" y="1547589"/>
            <a:ext cx="3999449" cy="939926"/>
          </a:xfrm>
          <a:prstGeom prst="rect">
            <a:avLst/>
          </a:prstGeom>
        </p:spPr>
        <p:txBody>
          <a:bodyPr lIns="0" tIns="0" rIns="0" bIns="0"/>
          <a:lstStyle>
            <a:lvl1pPr algn="l" defTabSz="801472" rtl="0" eaLnBrk="1" latinLnBrk="0" hangingPunct="1">
              <a:lnSpc>
                <a:spcPct val="100000"/>
              </a:lnSpc>
              <a:spcBef>
                <a:spcPct val="0"/>
              </a:spcBef>
              <a:buNone/>
              <a:defRPr sz="3000" b="0" kern="1200">
                <a:solidFill>
                  <a:srgbClr val="404040"/>
                </a:solidFill>
                <a:latin typeface="EYInterstate Light" panose="02000506000000020004" pitchFamily="2" charset="0"/>
                <a:ea typeface="+mj-ea"/>
                <a:cs typeface="Arial" pitchFamily="34" charset="0"/>
              </a:defRPr>
            </a:lvl1pPr>
          </a:lstStyle>
          <a:p>
            <a:pPr defTabSz="947166" eaLnBrk="0" fontAlgn="base" hangingPunct="0">
              <a:spcBef>
                <a:spcPts val="91"/>
              </a:spcBef>
              <a:spcAft>
                <a:spcPts val="91"/>
              </a:spcAft>
              <a:buClr>
                <a:srgbClr val="FFE600"/>
              </a:buClr>
              <a:defRPr/>
            </a:pPr>
            <a:r>
              <a:rPr lang="de-DE" sz="3200" noProof="1">
                <a:solidFill>
                  <a:srgbClr val="333333"/>
                </a:solidFill>
              </a:rPr>
              <a:t>EY Österreich </a:t>
            </a:r>
          </a:p>
          <a:p>
            <a:pPr defTabSz="947166" eaLnBrk="0" fontAlgn="base" hangingPunct="0">
              <a:spcBef>
                <a:spcPts val="91"/>
              </a:spcBef>
              <a:spcAft>
                <a:spcPts val="91"/>
              </a:spcAft>
              <a:buClr>
                <a:srgbClr val="FFE600"/>
              </a:buClr>
              <a:defRPr/>
            </a:pPr>
            <a:r>
              <a:rPr lang="de-DE" sz="3200" noProof="1">
                <a:solidFill>
                  <a:srgbClr val="333333"/>
                </a:solidFill>
              </a:rPr>
              <a:t>M&amp;A-Index 2023</a:t>
            </a:r>
          </a:p>
        </p:txBody>
      </p:sp>
      <p:sp>
        <p:nvSpPr>
          <p:cNvPr id="126" name="Subtitle 2">
            <a:extLst>
              <a:ext uri="{FF2B5EF4-FFF2-40B4-BE49-F238E27FC236}">
                <a16:creationId xmlns:a16="http://schemas.microsoft.com/office/drawing/2014/main" id="{61BB2EE4-E5D4-4DD9-97C5-CF16A0A23277}"/>
              </a:ext>
            </a:extLst>
          </p:cNvPr>
          <p:cNvSpPr txBox="1">
            <a:spLocks/>
          </p:cNvSpPr>
          <p:nvPr/>
        </p:nvSpPr>
        <p:spPr bwMode="gray">
          <a:xfrm>
            <a:off x="843234" y="3320582"/>
            <a:ext cx="3998616" cy="531264"/>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1200"/>
              </a:spcAft>
              <a:buClr>
                <a:schemeClr val="accent2"/>
              </a:buClr>
              <a:buSzPct val="70000"/>
              <a:buFont typeface="Arial" pitchFamily="34" charset="0"/>
              <a:buNone/>
              <a:tabLst/>
              <a:defRPr sz="1600" kern="1200">
                <a:solidFill>
                  <a:srgbClr val="404040"/>
                </a:solidFill>
                <a:latin typeface="EYInterstate" panose="02000503020000020004" pitchFamily="2" charset="0"/>
                <a:ea typeface="+mn-ea"/>
                <a:cs typeface="Arial" pitchFamily="34" charset="0"/>
              </a:defRPr>
            </a:lvl1pPr>
            <a:lvl2pPr marL="0" indent="0" algn="l" defTabSz="801472" rtl="0" eaLnBrk="1" latinLnBrk="0" hangingPunct="1">
              <a:lnSpc>
                <a:spcPct val="100000"/>
              </a:lnSpc>
              <a:spcBef>
                <a:spcPts val="0"/>
              </a:spcBef>
              <a:buClr>
                <a:schemeClr val="tx2"/>
              </a:buClr>
              <a:buSzPct val="70000"/>
              <a:buFont typeface="Arial" pitchFamily="34" charset="0"/>
              <a:buNone/>
              <a:defRPr sz="1600" kern="1200">
                <a:solidFill>
                  <a:srgbClr val="404040"/>
                </a:solidFill>
                <a:latin typeface="EYInterstate Light" panose="02000506000000020004" pitchFamily="2" charset="0"/>
                <a:ea typeface="+mn-ea"/>
                <a:cs typeface="+mn-cs"/>
              </a:defRPr>
            </a:lvl2pPr>
            <a:lvl3pPr marL="914400" indent="0" algn="ctr" defTabSz="801472" rtl="0" eaLnBrk="1" latinLnBrk="0" hangingPunct="1">
              <a:lnSpc>
                <a:spcPct val="100000"/>
              </a:lnSpc>
              <a:spcBef>
                <a:spcPts val="0"/>
              </a:spcBef>
              <a:buClr>
                <a:schemeClr val="tx2"/>
              </a:buClr>
              <a:buSzPct val="70000"/>
              <a:buFont typeface="Arial" pitchFamily="34" charset="0"/>
              <a:buNone/>
              <a:defRPr sz="1600" kern="1200">
                <a:solidFill>
                  <a:schemeClr val="tx1">
                    <a:tint val="75000"/>
                  </a:schemeClr>
                </a:solidFill>
                <a:latin typeface="EYInterstate Light" panose="02000506000000020004" pitchFamily="2" charset="0"/>
                <a:ea typeface="+mn-ea"/>
                <a:cs typeface="+mn-cs"/>
              </a:defRPr>
            </a:lvl3pPr>
            <a:lvl4pPr marL="1371600" indent="0" algn="ctr" defTabSz="801472" rtl="0" eaLnBrk="1" latinLnBrk="0" hangingPunct="1">
              <a:lnSpc>
                <a:spcPct val="100000"/>
              </a:lnSpc>
              <a:spcBef>
                <a:spcPts val="0"/>
              </a:spcBef>
              <a:buClr>
                <a:schemeClr val="tx2"/>
              </a:buClr>
              <a:buSzPct val="70000"/>
              <a:buFont typeface="Arial" pitchFamily="34" charset="0"/>
              <a:buNone/>
              <a:defRPr sz="1400" kern="1200">
                <a:solidFill>
                  <a:schemeClr val="tx1">
                    <a:tint val="75000"/>
                  </a:schemeClr>
                </a:solidFill>
                <a:latin typeface="EYInterstate Light" panose="02000506000000020004" pitchFamily="2" charset="0"/>
                <a:ea typeface="+mn-ea"/>
                <a:cs typeface="+mn-cs"/>
              </a:defRPr>
            </a:lvl4pPr>
            <a:lvl5pPr marL="1828800" indent="0" algn="ctr" defTabSz="801472" rtl="0" eaLnBrk="1" latinLnBrk="0" hangingPunct="1">
              <a:lnSpc>
                <a:spcPct val="100000"/>
              </a:lnSpc>
              <a:spcBef>
                <a:spcPts val="0"/>
              </a:spcBef>
              <a:buClr>
                <a:schemeClr val="tx2"/>
              </a:buClr>
              <a:buSzPct val="70000"/>
              <a:buFont typeface="Arial" pitchFamily="34" charset="0"/>
              <a:buNone/>
              <a:tabLst/>
              <a:defRPr sz="1052" kern="1200">
                <a:solidFill>
                  <a:schemeClr val="tx1">
                    <a:tint val="75000"/>
                  </a:schemeClr>
                </a:solidFill>
                <a:latin typeface="EYInterstate Light" panose="02000506000000020004" pitchFamily="2" charset="0"/>
                <a:ea typeface="+mn-ea"/>
                <a:cs typeface="+mn-cs"/>
              </a:defRPr>
            </a:lvl5pPr>
            <a:lvl6pPr marL="2286000" indent="0" algn="ctr" defTabSz="801472" rtl="0" eaLnBrk="1" latinLnBrk="0" hangingPunct="1">
              <a:spcBef>
                <a:spcPct val="20000"/>
              </a:spcBef>
              <a:buFont typeface="Arial" pitchFamily="34" charset="0"/>
              <a:buNone/>
              <a:defRPr sz="1753" kern="1200">
                <a:solidFill>
                  <a:schemeClr val="tx1">
                    <a:tint val="75000"/>
                  </a:schemeClr>
                </a:solidFill>
                <a:latin typeface="+mn-lt"/>
                <a:ea typeface="+mn-ea"/>
                <a:cs typeface="+mn-cs"/>
              </a:defRPr>
            </a:lvl6pPr>
            <a:lvl7pPr marL="2743200" indent="0" algn="ctr" defTabSz="801472" rtl="0" eaLnBrk="1" latinLnBrk="0" hangingPunct="1">
              <a:spcBef>
                <a:spcPct val="20000"/>
              </a:spcBef>
              <a:buFont typeface="Arial" pitchFamily="34" charset="0"/>
              <a:buNone/>
              <a:defRPr sz="1753" kern="1200">
                <a:solidFill>
                  <a:schemeClr val="tx1">
                    <a:tint val="75000"/>
                  </a:schemeClr>
                </a:solidFill>
                <a:latin typeface="+mn-lt"/>
                <a:ea typeface="+mn-ea"/>
                <a:cs typeface="+mn-cs"/>
              </a:defRPr>
            </a:lvl7pPr>
            <a:lvl8pPr marL="3200400" indent="0" algn="ctr" defTabSz="801472" rtl="0" eaLnBrk="1" latinLnBrk="0" hangingPunct="1">
              <a:spcBef>
                <a:spcPct val="20000"/>
              </a:spcBef>
              <a:buFont typeface="Arial" pitchFamily="34" charset="0"/>
              <a:buNone/>
              <a:defRPr sz="1753" kern="1200">
                <a:solidFill>
                  <a:schemeClr val="tx1">
                    <a:tint val="75000"/>
                  </a:schemeClr>
                </a:solidFill>
                <a:latin typeface="+mn-lt"/>
                <a:ea typeface="+mn-ea"/>
                <a:cs typeface="+mn-cs"/>
              </a:defRPr>
            </a:lvl8pPr>
            <a:lvl9pPr marL="3657600" indent="0" algn="ctr" defTabSz="801472" rtl="0" eaLnBrk="1" latinLnBrk="0" hangingPunct="1">
              <a:spcBef>
                <a:spcPct val="20000"/>
              </a:spcBef>
              <a:buFont typeface="Arial" pitchFamily="34" charset="0"/>
              <a:buNone/>
              <a:defRPr sz="1753" kern="1200">
                <a:solidFill>
                  <a:schemeClr val="tx1">
                    <a:tint val="75000"/>
                  </a:schemeClr>
                </a:solidFill>
                <a:latin typeface="+mn-lt"/>
                <a:ea typeface="+mn-ea"/>
                <a:cs typeface="+mn-cs"/>
              </a:defRPr>
            </a:lvl9pPr>
          </a:lstStyle>
          <a:p>
            <a:pPr>
              <a:spcBef>
                <a:spcPts val="182"/>
              </a:spcBef>
              <a:spcAft>
                <a:spcPts val="182"/>
              </a:spcAft>
              <a:buClr>
                <a:srgbClr val="27ACAA"/>
              </a:buClr>
              <a:defRPr/>
            </a:pPr>
            <a:r>
              <a:rPr lang="de-AT" dirty="0"/>
              <a:t> </a:t>
            </a:r>
          </a:p>
          <a:p>
            <a:pPr>
              <a:spcBef>
                <a:spcPts val="182"/>
              </a:spcBef>
              <a:spcAft>
                <a:spcPts val="182"/>
              </a:spcAft>
              <a:buClr>
                <a:srgbClr val="27ACAA"/>
              </a:buClr>
              <a:defRPr/>
            </a:pPr>
            <a:r>
              <a:rPr lang="de-AT" b="1" dirty="0"/>
              <a:t>Jänner 2024</a:t>
            </a:r>
            <a:endParaRPr lang="de-AT" dirty="0"/>
          </a:p>
        </p:txBody>
      </p:sp>
    </p:spTree>
    <p:extLst>
      <p:ext uri="{BB962C8B-B14F-4D97-AF65-F5344CB8AC3E}">
        <p14:creationId xmlns:p14="http://schemas.microsoft.com/office/powerpoint/2010/main" val="106659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953788A-8A8D-4E9F-B288-DF77B1779859}"/>
              </a:ext>
            </a:extLst>
          </p:cNvPr>
          <p:cNvGraphicFramePr>
            <a:graphicFrameLocks/>
          </p:cNvGraphicFramePr>
          <p:nvPr>
            <p:extLst>
              <p:ext uri="{D42A27DB-BD31-4B8C-83A1-F6EECF244321}">
                <p14:modId xmlns:p14="http://schemas.microsoft.com/office/powerpoint/2010/main" val="2584297326"/>
              </p:ext>
            </p:extLst>
          </p:nvPr>
        </p:nvGraphicFramePr>
        <p:xfrm>
          <a:off x="534506" y="1668405"/>
          <a:ext cx="9622800" cy="252132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lstStyle/>
          <a:p>
            <a:r>
              <a:rPr lang="de-AT" dirty="0"/>
              <a:t>Nach Wert stechen Inbound-Deals in Industrie und Technologie hervor</a:t>
            </a:r>
            <a:endParaRPr lang="en-US" dirty="0"/>
          </a:p>
        </p:txBody>
      </p:sp>
      <p:sp>
        <p:nvSpPr>
          <p:cNvPr id="14" name="Fußzeilenplatzhalter 13">
            <a:extLst>
              <a:ext uri="{FF2B5EF4-FFF2-40B4-BE49-F238E27FC236}">
                <a16:creationId xmlns:a16="http://schemas.microsoft.com/office/drawing/2014/main" id="{A04968FB-D942-4A53-96C4-8B54BD7310E0}"/>
              </a:ext>
            </a:extLst>
          </p:cNvPr>
          <p:cNvSpPr>
            <a:spLocks noGrp="1"/>
          </p:cNvSpPr>
          <p:nvPr>
            <p:ph type="ftr" sz="quarter" idx="11"/>
          </p:nvPr>
        </p:nvSpPr>
        <p:spPr/>
        <p:txBody>
          <a:bodyPr/>
          <a:lstStyle/>
          <a:p>
            <a:r>
              <a:rPr lang="en-US" noProof="0"/>
              <a:t>EY | Building a better working world.</a:t>
            </a:r>
            <a:endParaRPr lang="en-US" noProof="0" dirty="0"/>
          </a:p>
        </p:txBody>
      </p:sp>
      <p:sp>
        <p:nvSpPr>
          <p:cNvPr id="4" name="Foliennummernplatzhalter 3">
            <a:extLst>
              <a:ext uri="{FF2B5EF4-FFF2-40B4-BE49-F238E27FC236}">
                <a16:creationId xmlns:a16="http://schemas.microsoft.com/office/drawing/2014/main" id="{9D95FD8F-F652-4347-A9AC-64B9C82C7AA4}"/>
              </a:ext>
            </a:extLst>
          </p:cNvPr>
          <p:cNvSpPr>
            <a:spLocks noGrp="1"/>
          </p:cNvSpPr>
          <p:nvPr>
            <p:ph type="sldNum" sz="quarter" idx="4"/>
          </p:nvPr>
        </p:nvSpPr>
        <p:spPr/>
        <p:txBody>
          <a:bodyPr/>
          <a:lstStyle/>
          <a:p>
            <a:fld id="{F1BC30E3-FFE5-4B91-AA19-87A149EBB9EE}" type="slidenum">
              <a:rPr lang="en-US" noProof="0" smtClean="0"/>
              <a:pPr/>
              <a:t>10</a:t>
            </a:fld>
            <a:endParaRPr lang="en-US" noProof="0" dirty="0"/>
          </a:p>
        </p:txBody>
      </p:sp>
      <p:grpSp>
        <p:nvGrpSpPr>
          <p:cNvPr id="9" name="Group 8">
            <a:extLst>
              <a:ext uri="{FF2B5EF4-FFF2-40B4-BE49-F238E27FC236}">
                <a16:creationId xmlns:a16="http://schemas.microsoft.com/office/drawing/2014/main" id="{C86A994B-1179-4DF5-876D-E7F53C14D388}"/>
              </a:ext>
            </a:extLst>
          </p:cNvPr>
          <p:cNvGrpSpPr/>
          <p:nvPr/>
        </p:nvGrpSpPr>
        <p:grpSpPr>
          <a:xfrm>
            <a:off x="890646" y="4365592"/>
            <a:ext cx="2520530" cy="246221"/>
            <a:chOff x="495300" y="4153478"/>
            <a:chExt cx="1957227" cy="246221"/>
          </a:xfrm>
        </p:grpSpPr>
        <p:sp>
          <p:nvSpPr>
            <p:cNvPr id="10" name="TextBox 9">
              <a:extLst>
                <a:ext uri="{FF2B5EF4-FFF2-40B4-BE49-F238E27FC236}">
                  <a16:creationId xmlns:a16="http://schemas.microsoft.com/office/drawing/2014/main" id="{6495675A-4D41-495C-AE17-CFB5BF2B5613}"/>
                </a:ext>
              </a:extLst>
            </p:cNvPr>
            <p:cNvSpPr txBox="1"/>
            <p:nvPr/>
          </p:nvSpPr>
          <p:spPr>
            <a:xfrm>
              <a:off x="719348" y="4153478"/>
              <a:ext cx="1733179" cy="246221"/>
            </a:xfrm>
            <a:prstGeom prst="rect">
              <a:avLst/>
            </a:prstGeom>
            <a:noFill/>
          </p:spPr>
          <p:txBody>
            <a:bodyPr wrap="square" lIns="36000" tIns="0" rIns="0" bIns="0" rtlCol="0" anchor="ctr" anchorCtr="0">
              <a:spAutoFit/>
            </a:bodyPr>
            <a:lstStyle/>
            <a:p>
              <a:pPr algn="l"/>
              <a:r>
                <a:rPr lang="de-AT" sz="800" dirty="0">
                  <a:solidFill>
                    <a:schemeClr val="bg1"/>
                  </a:solidFill>
                </a:rPr>
                <a:t>Übernahmen innerhalb Österreichs (“</a:t>
              </a:r>
              <a:r>
                <a:rPr lang="de-AT" sz="800" dirty="0" err="1">
                  <a:solidFill>
                    <a:schemeClr val="bg1"/>
                  </a:solidFill>
                </a:rPr>
                <a:t>Domestic</a:t>
              </a:r>
              <a:r>
                <a:rPr lang="de-AT" sz="800" dirty="0">
                  <a:solidFill>
                    <a:schemeClr val="bg1"/>
                  </a:solidFill>
                </a:rPr>
                <a:t>”)</a:t>
              </a:r>
            </a:p>
          </p:txBody>
        </p:sp>
        <p:sp>
          <p:nvSpPr>
            <p:cNvPr id="11" name="Rectangle 10">
              <a:extLst>
                <a:ext uri="{FF2B5EF4-FFF2-40B4-BE49-F238E27FC236}">
                  <a16:creationId xmlns:a16="http://schemas.microsoft.com/office/drawing/2014/main" id="{484E312A-1F35-4D2C-A1C6-6D48954718D2}"/>
                </a:ext>
              </a:extLst>
            </p:cNvPr>
            <p:cNvSpPr/>
            <p:nvPr/>
          </p:nvSpPr>
          <p:spPr>
            <a:xfrm>
              <a:off x="495300" y="4204586"/>
              <a:ext cx="180000" cy="144000"/>
            </a:xfrm>
            <a:prstGeom prst="rect">
              <a:avLst/>
            </a:prstGeom>
            <a:solidFill>
              <a:srgbClr val="2DB757"/>
            </a:solidFill>
          </p:spPr>
          <p:txBody>
            <a:bodyPr lIns="36000" tIns="0" rIns="36000" bIns="0" rtlCol="0" anchor="ctr">
              <a:noAutofit/>
            </a:bodyPr>
            <a:lstStyle/>
            <a:p>
              <a:pPr algn="l">
                <a:spcAft>
                  <a:spcPts val="0"/>
                </a:spcAft>
              </a:pPr>
              <a:endParaRPr lang="de-AT" sz="800" dirty="0">
                <a:solidFill>
                  <a:schemeClr val="bg1"/>
                </a:solidFill>
                <a:ea typeface="Arial"/>
                <a:cs typeface="Times New Roman"/>
              </a:endParaRPr>
            </a:p>
          </p:txBody>
        </p:sp>
      </p:grpSp>
      <p:grpSp>
        <p:nvGrpSpPr>
          <p:cNvPr id="12" name="Group 11">
            <a:extLst>
              <a:ext uri="{FF2B5EF4-FFF2-40B4-BE49-F238E27FC236}">
                <a16:creationId xmlns:a16="http://schemas.microsoft.com/office/drawing/2014/main" id="{1271AB81-D834-4F6A-9AB4-3844C3EF1C10}"/>
              </a:ext>
            </a:extLst>
          </p:cNvPr>
          <p:cNvGrpSpPr/>
          <p:nvPr/>
        </p:nvGrpSpPr>
        <p:grpSpPr>
          <a:xfrm>
            <a:off x="3785763" y="4365592"/>
            <a:ext cx="2495439" cy="246221"/>
            <a:chOff x="1892125" y="4146728"/>
            <a:chExt cx="1021886" cy="246221"/>
          </a:xfrm>
        </p:grpSpPr>
        <p:sp>
          <p:nvSpPr>
            <p:cNvPr id="13" name="Rectangle 12">
              <a:extLst>
                <a:ext uri="{FF2B5EF4-FFF2-40B4-BE49-F238E27FC236}">
                  <a16:creationId xmlns:a16="http://schemas.microsoft.com/office/drawing/2014/main" id="{ADE87D3B-7A6C-4C40-A1E5-24A36FD7871B}"/>
                </a:ext>
              </a:extLst>
            </p:cNvPr>
            <p:cNvSpPr/>
            <p:nvPr/>
          </p:nvSpPr>
          <p:spPr>
            <a:xfrm>
              <a:off x="1892125" y="4208459"/>
              <a:ext cx="89840" cy="140126"/>
            </a:xfrm>
            <a:prstGeom prst="rect">
              <a:avLst/>
            </a:prstGeom>
            <a:solidFill>
              <a:srgbClr val="188CE5"/>
            </a:solidFill>
          </p:spPr>
          <p:txBody>
            <a:bodyPr lIns="36000" tIns="0" rIns="36000" bIns="0" rtlCol="0" anchor="ctr">
              <a:noAutofit/>
            </a:bodyPr>
            <a:lstStyle/>
            <a:p>
              <a:pPr algn="l">
                <a:spcAft>
                  <a:spcPts val="0"/>
                </a:spcAft>
              </a:pPr>
              <a:endParaRPr lang="de-AT" sz="800" dirty="0">
                <a:solidFill>
                  <a:schemeClr val="bg1"/>
                </a:solidFill>
                <a:ea typeface="Arial"/>
                <a:cs typeface="Times New Roman"/>
              </a:endParaRPr>
            </a:p>
          </p:txBody>
        </p:sp>
        <p:sp>
          <p:nvSpPr>
            <p:cNvPr id="15" name="TextBox 14">
              <a:extLst>
                <a:ext uri="{FF2B5EF4-FFF2-40B4-BE49-F238E27FC236}">
                  <a16:creationId xmlns:a16="http://schemas.microsoft.com/office/drawing/2014/main" id="{4D6ACB52-7DBD-4F42-92AB-E11CB1ED13E3}"/>
                </a:ext>
              </a:extLst>
            </p:cNvPr>
            <p:cNvSpPr txBox="1"/>
            <p:nvPr/>
          </p:nvSpPr>
          <p:spPr>
            <a:xfrm>
              <a:off x="2000004" y="4146728"/>
              <a:ext cx="914007" cy="246221"/>
            </a:xfrm>
            <a:prstGeom prst="rect">
              <a:avLst/>
            </a:prstGeom>
            <a:noFill/>
          </p:spPr>
          <p:txBody>
            <a:bodyPr wrap="square" lIns="36000" tIns="0" rIns="0" bIns="0" rtlCol="0" anchor="ctr" anchorCtr="0">
              <a:spAutoFit/>
            </a:bodyPr>
            <a:lstStyle/>
            <a:p>
              <a:pPr algn="l"/>
              <a:r>
                <a:rPr lang="de-AT" sz="800" dirty="0">
                  <a:solidFill>
                    <a:schemeClr val="bg1"/>
                  </a:solidFill>
                </a:rPr>
                <a:t>Übernahmen durch ausländische Unternehmen (“Inbound”)</a:t>
              </a:r>
            </a:p>
          </p:txBody>
        </p:sp>
      </p:grpSp>
      <p:grpSp>
        <p:nvGrpSpPr>
          <p:cNvPr id="16" name="Group 15">
            <a:extLst>
              <a:ext uri="{FF2B5EF4-FFF2-40B4-BE49-F238E27FC236}">
                <a16:creationId xmlns:a16="http://schemas.microsoft.com/office/drawing/2014/main" id="{B2AB7D08-6670-42FA-8835-83161608D5A9}"/>
              </a:ext>
            </a:extLst>
          </p:cNvPr>
          <p:cNvGrpSpPr/>
          <p:nvPr/>
        </p:nvGrpSpPr>
        <p:grpSpPr>
          <a:xfrm>
            <a:off x="6655789" y="4365592"/>
            <a:ext cx="2456050" cy="246221"/>
            <a:chOff x="1892125" y="4143031"/>
            <a:chExt cx="2456050" cy="246221"/>
          </a:xfrm>
        </p:grpSpPr>
        <p:sp>
          <p:nvSpPr>
            <p:cNvPr id="17" name="Rectangle 16">
              <a:extLst>
                <a:ext uri="{FF2B5EF4-FFF2-40B4-BE49-F238E27FC236}">
                  <a16:creationId xmlns:a16="http://schemas.microsoft.com/office/drawing/2014/main" id="{0F7707AD-342A-4B5E-BD7B-D65BB3537A7F}"/>
                </a:ext>
              </a:extLst>
            </p:cNvPr>
            <p:cNvSpPr/>
            <p:nvPr/>
          </p:nvSpPr>
          <p:spPr>
            <a:xfrm>
              <a:off x="1892125" y="4204586"/>
              <a:ext cx="180000" cy="144000"/>
            </a:xfrm>
            <a:prstGeom prst="rect">
              <a:avLst/>
            </a:prstGeom>
            <a:solidFill>
              <a:srgbClr val="3D108A"/>
            </a:solidFill>
          </p:spPr>
          <p:txBody>
            <a:bodyPr lIns="36000" tIns="0" rIns="36000" bIns="0" rtlCol="0" anchor="ctr">
              <a:noAutofit/>
            </a:bodyPr>
            <a:lstStyle/>
            <a:p>
              <a:pPr algn="l">
                <a:spcAft>
                  <a:spcPts val="0"/>
                </a:spcAft>
              </a:pPr>
              <a:endParaRPr lang="de-AT" sz="800" dirty="0">
                <a:solidFill>
                  <a:schemeClr val="bg1"/>
                </a:solidFill>
                <a:ea typeface="Arial"/>
                <a:cs typeface="Times New Roman"/>
              </a:endParaRPr>
            </a:p>
          </p:txBody>
        </p:sp>
        <p:sp>
          <p:nvSpPr>
            <p:cNvPr id="18" name="TextBox 17">
              <a:extLst>
                <a:ext uri="{FF2B5EF4-FFF2-40B4-BE49-F238E27FC236}">
                  <a16:creationId xmlns:a16="http://schemas.microsoft.com/office/drawing/2014/main" id="{AA2898AF-497A-4A93-8401-F2285DCA63A6}"/>
                </a:ext>
              </a:extLst>
            </p:cNvPr>
            <p:cNvSpPr txBox="1"/>
            <p:nvPr/>
          </p:nvSpPr>
          <p:spPr>
            <a:xfrm>
              <a:off x="2116175" y="4143031"/>
              <a:ext cx="2232000" cy="246221"/>
            </a:xfrm>
            <a:prstGeom prst="rect">
              <a:avLst/>
            </a:prstGeom>
            <a:noFill/>
          </p:spPr>
          <p:txBody>
            <a:bodyPr wrap="square" lIns="36000" tIns="0" rIns="0" bIns="0" rtlCol="0" anchor="ctr" anchorCtr="0">
              <a:spAutoFit/>
            </a:bodyPr>
            <a:lstStyle/>
            <a:p>
              <a:pPr algn="l"/>
              <a:r>
                <a:rPr lang="de-AT" sz="800" dirty="0">
                  <a:solidFill>
                    <a:schemeClr val="bg1"/>
                  </a:solidFill>
                </a:rPr>
                <a:t>Übernahmen von ausländischen Unternehmen (“Outbound”)</a:t>
              </a:r>
            </a:p>
          </p:txBody>
        </p:sp>
      </p:grpSp>
      <p:sp>
        <p:nvSpPr>
          <p:cNvPr id="22" name="TextBox 21">
            <a:extLst>
              <a:ext uri="{FF2B5EF4-FFF2-40B4-BE49-F238E27FC236}">
                <a16:creationId xmlns:a16="http://schemas.microsoft.com/office/drawing/2014/main" id="{14A5A4F9-F64F-4447-A690-27A2AA0CBD40}"/>
              </a:ext>
            </a:extLst>
          </p:cNvPr>
          <p:cNvSpPr txBox="1"/>
          <p:nvPr/>
        </p:nvSpPr>
        <p:spPr>
          <a:xfrm>
            <a:off x="534592" y="6609055"/>
            <a:ext cx="9622800" cy="369332"/>
          </a:xfrm>
          <a:prstGeom prst="rect">
            <a:avLst/>
          </a:prstGeom>
          <a:noFill/>
        </p:spPr>
        <p:txBody>
          <a:bodyPr wrap="square" lIns="36000" tIns="0" rIns="0" bIns="0" rtlCol="0" anchor="ctr" anchorCtr="0">
            <a:spAutoFit/>
          </a:bodyPr>
          <a:lstStyle/>
          <a:p>
            <a:r>
              <a:rPr lang="de-AT" sz="800" dirty="0">
                <a:solidFill>
                  <a:schemeClr val="bg1"/>
                </a:solidFill>
              </a:rPr>
              <a:t>* Der Transaktionswert bezieht sich auf veröffentlichte Transaktionen, deren Wert bekannt gegeben wurde.  </a:t>
            </a:r>
          </a:p>
          <a:p>
            <a:r>
              <a:rPr lang="de-AT" sz="800" dirty="0">
                <a:solidFill>
                  <a:schemeClr val="bg1"/>
                </a:solidFill>
              </a:rPr>
              <a:t>** Inklusive der Branchen „</a:t>
            </a:r>
            <a:r>
              <a:rPr lang="de-AT" sz="800" dirty="0" err="1">
                <a:solidFill>
                  <a:schemeClr val="bg1"/>
                </a:solidFill>
              </a:rPr>
              <a:t>Metals</a:t>
            </a:r>
            <a:r>
              <a:rPr lang="de-AT" sz="800" dirty="0">
                <a:solidFill>
                  <a:schemeClr val="bg1"/>
                </a:solidFill>
              </a:rPr>
              <a:t> &amp; Mining“ (9 Deals), „Transportation &amp; </a:t>
            </a:r>
            <a:r>
              <a:rPr lang="de-AT" sz="800" dirty="0" err="1">
                <a:solidFill>
                  <a:schemeClr val="bg1"/>
                </a:solidFill>
              </a:rPr>
              <a:t>Logistics</a:t>
            </a:r>
            <a:r>
              <a:rPr lang="de-AT" sz="800" dirty="0">
                <a:solidFill>
                  <a:schemeClr val="bg1"/>
                </a:solidFill>
              </a:rPr>
              <a:t>“ (8 Deals), „Automotive“ (7 Deals) und „Aerospace &amp; Defence“ (2 Deals).</a:t>
            </a:r>
          </a:p>
          <a:p>
            <a:r>
              <a:rPr lang="de-AT" sz="800" dirty="0">
                <a:solidFill>
                  <a:schemeClr val="bg1"/>
                </a:solidFill>
              </a:rPr>
              <a:t>*** Branchen „Power &amp; Utilities“ (14 Deals) sowie „Oil &amp; Gas“ (7 Deals) zusammengefasst.</a:t>
            </a:r>
          </a:p>
        </p:txBody>
      </p:sp>
      <p:sp>
        <p:nvSpPr>
          <p:cNvPr id="23" name="Rectangle 3">
            <a:extLst>
              <a:ext uri="{FF2B5EF4-FFF2-40B4-BE49-F238E27FC236}">
                <a16:creationId xmlns:a16="http://schemas.microsoft.com/office/drawing/2014/main" id="{60B0A295-FE5B-4E7D-BC32-57D28D83C2CC}"/>
              </a:ext>
            </a:extLst>
          </p:cNvPr>
          <p:cNvSpPr txBox="1">
            <a:spLocks noChangeArrowheads="1"/>
          </p:cNvSpPr>
          <p:nvPr/>
        </p:nvSpPr>
        <p:spPr bwMode="gray">
          <a:xfrm>
            <a:off x="534592" y="4679342"/>
            <a:ext cx="9622632" cy="1980000"/>
          </a:xfrm>
          <a:prstGeom prst="rect">
            <a:avLst/>
          </a:prstGeom>
          <a:noFill/>
          <a:ln w="19050">
            <a:noFill/>
            <a:miter lim="800000"/>
            <a:headEnd/>
            <a:tailEnd/>
          </a:ln>
          <a:effectLst/>
        </p:spPr>
        <p:txBody>
          <a:bodyPr vert="horz" wrap="square" lIns="97955" tIns="97955" rIns="97955" bIns="97955" numCol="1" anchor="t" anchorCtr="0" compatLnSpc="1">
            <a:prstTxWarp prst="textNoShape">
              <a:avLst/>
            </a:prstTxWarp>
            <a:noAutofit/>
          </a:bodyPr>
          <a:lstStyle/>
          <a:p>
            <a:pPr marL="259775" indent="-259775" defTabSz="623128">
              <a:spcAft>
                <a:spcPts val="545"/>
              </a:spcAft>
              <a:buClr>
                <a:schemeClr val="tx2"/>
              </a:buClr>
              <a:buFont typeface="EYInterstate Light" panose="02000506000000020004" pitchFamily="2" charset="0"/>
              <a:buChar char="•"/>
              <a:defRPr/>
            </a:pPr>
            <a:r>
              <a:rPr lang="de-AT" sz="1350" dirty="0">
                <a:solidFill>
                  <a:schemeClr val="bg1"/>
                </a:solidFill>
              </a:rPr>
              <a:t>Bei inner-österreichische Deals („</a:t>
            </a:r>
            <a:r>
              <a:rPr lang="de-AT" sz="1350" dirty="0" err="1">
                <a:solidFill>
                  <a:schemeClr val="bg1"/>
                </a:solidFill>
              </a:rPr>
              <a:t>Domestic</a:t>
            </a:r>
            <a:r>
              <a:rPr lang="de-AT" sz="1350" dirty="0">
                <a:solidFill>
                  <a:schemeClr val="bg1"/>
                </a:solidFill>
              </a:rPr>
              <a:t>“) betraf die einzig nennenswerten Volumina den Energiesektor (ESTMK) und  den Immobiliensektor (Vienna Twin Towers).</a:t>
            </a:r>
          </a:p>
          <a:p>
            <a:pPr marL="259775" indent="-259775" defTabSz="623128">
              <a:spcAft>
                <a:spcPts val="545"/>
              </a:spcAft>
              <a:buClr>
                <a:schemeClr val="tx2"/>
              </a:buClr>
              <a:buFont typeface="EYInterstate Light" panose="02000506000000020004" pitchFamily="2" charset="0"/>
              <a:buChar char="•"/>
              <a:defRPr/>
            </a:pPr>
            <a:r>
              <a:rPr lang="de-AT" sz="1350" dirty="0">
                <a:solidFill>
                  <a:schemeClr val="bg1"/>
                </a:solidFill>
              </a:rPr>
              <a:t>Das höchste Transaktionsvolumen bei Deals von ausländischen Investoren in Österreich („Inbound“) wurde mit rund 3,1 Mrd. Euro im Industriesektor (</a:t>
            </a:r>
            <a:r>
              <a:rPr lang="de-AT" sz="1350" dirty="0" err="1">
                <a:solidFill>
                  <a:schemeClr val="bg1"/>
                </a:solidFill>
              </a:rPr>
              <a:t>cargo</a:t>
            </a:r>
            <a:r>
              <a:rPr lang="de-AT" sz="1350" dirty="0">
                <a:solidFill>
                  <a:schemeClr val="bg1"/>
                </a:solidFill>
              </a:rPr>
              <a:t>-partner und Constantia Flexibles) und mit rund 1,6 Mrd. Euro in der Technologiebranche (wie erwähnt 2 Transaktionen betreffend IMS </a:t>
            </a:r>
            <a:r>
              <a:rPr lang="de-AT" sz="1350" dirty="0" err="1">
                <a:solidFill>
                  <a:schemeClr val="bg1"/>
                </a:solidFill>
              </a:rPr>
              <a:t>Nanofabrication</a:t>
            </a:r>
            <a:r>
              <a:rPr lang="de-AT" sz="1350" dirty="0">
                <a:solidFill>
                  <a:schemeClr val="bg1"/>
                </a:solidFill>
              </a:rPr>
              <a:t> und Telekom Austria) erlöst.</a:t>
            </a:r>
          </a:p>
          <a:p>
            <a:pPr marL="259775" indent="-259775" defTabSz="623128">
              <a:spcAft>
                <a:spcPts val="545"/>
              </a:spcAft>
              <a:buClr>
                <a:schemeClr val="tx2"/>
              </a:buClr>
              <a:buFont typeface="EYInterstate Light" panose="02000506000000020004" pitchFamily="2" charset="0"/>
              <a:buChar char="•"/>
              <a:defRPr/>
            </a:pPr>
            <a:r>
              <a:rPr lang="de-AT" sz="1350" dirty="0">
                <a:solidFill>
                  <a:schemeClr val="bg1"/>
                </a:solidFill>
              </a:rPr>
              <a:t>Österreichische Investoren griffen bei Transaktionen im Ausland („Outbound“) vorrangig im Energiesektor (0,5 Mrd. Euro) in die Tasche (Verbund-Akquisitionen von Windkraftwerken in Spanien). Daneben teilte sich das Volumen relativ gleichmäßig auf die Industrie, die Technologie, „Life Sciences“ und das Finanzwesen auf. </a:t>
            </a:r>
          </a:p>
        </p:txBody>
      </p:sp>
      <p:grpSp>
        <p:nvGrpSpPr>
          <p:cNvPr id="24" name="Group 23">
            <a:extLst>
              <a:ext uri="{FF2B5EF4-FFF2-40B4-BE49-F238E27FC236}">
                <a16:creationId xmlns:a16="http://schemas.microsoft.com/office/drawing/2014/main" id="{A2B4EA39-3203-41B2-AF5D-6E1D9D2A7FD6}"/>
              </a:ext>
            </a:extLst>
          </p:cNvPr>
          <p:cNvGrpSpPr/>
          <p:nvPr/>
        </p:nvGrpSpPr>
        <p:grpSpPr>
          <a:xfrm>
            <a:off x="9486426" y="4427147"/>
            <a:ext cx="656052" cy="144000"/>
            <a:chOff x="9486426" y="4427147"/>
            <a:chExt cx="656052" cy="144000"/>
          </a:xfrm>
        </p:grpSpPr>
        <p:sp>
          <p:nvSpPr>
            <p:cNvPr id="25" name="Rectangle 24">
              <a:extLst>
                <a:ext uri="{FF2B5EF4-FFF2-40B4-BE49-F238E27FC236}">
                  <a16:creationId xmlns:a16="http://schemas.microsoft.com/office/drawing/2014/main" id="{4A153467-D21D-4201-A334-DF08873031E7}"/>
                </a:ext>
              </a:extLst>
            </p:cNvPr>
            <p:cNvSpPr/>
            <p:nvPr/>
          </p:nvSpPr>
          <p:spPr>
            <a:xfrm>
              <a:off x="9486426" y="4427147"/>
              <a:ext cx="180000" cy="144000"/>
            </a:xfrm>
            <a:prstGeom prst="rect">
              <a:avLst/>
            </a:prstGeom>
            <a:solidFill>
              <a:srgbClr val="27ACAA"/>
            </a:solidFill>
          </p:spPr>
          <p:txBody>
            <a:bodyPr lIns="36000" tIns="0" rIns="36000" bIns="0" rtlCol="0" anchor="ctr">
              <a:noAutofit/>
            </a:bodyPr>
            <a:lstStyle/>
            <a:p>
              <a:endParaRPr lang="de-AT" sz="800" dirty="0">
                <a:solidFill>
                  <a:schemeClr val="bg1"/>
                </a:solidFill>
                <a:ea typeface="Arial"/>
                <a:cs typeface="Times New Roman"/>
              </a:endParaRPr>
            </a:p>
          </p:txBody>
        </p:sp>
        <p:sp>
          <p:nvSpPr>
            <p:cNvPr id="26" name="TextBox 25">
              <a:extLst>
                <a:ext uri="{FF2B5EF4-FFF2-40B4-BE49-F238E27FC236}">
                  <a16:creationId xmlns:a16="http://schemas.microsoft.com/office/drawing/2014/main" id="{24F453D9-6DC8-4929-8058-F761C39A367A}"/>
                </a:ext>
              </a:extLst>
            </p:cNvPr>
            <p:cNvSpPr txBox="1"/>
            <p:nvPr/>
          </p:nvSpPr>
          <p:spPr>
            <a:xfrm>
              <a:off x="9710478" y="4437592"/>
              <a:ext cx="432000" cy="123111"/>
            </a:xfrm>
            <a:prstGeom prst="rect">
              <a:avLst/>
            </a:prstGeom>
            <a:noFill/>
          </p:spPr>
          <p:txBody>
            <a:bodyPr wrap="square" lIns="3600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800" b="0" i="0" u="none" strike="noStrike" kern="0" cap="none" spc="0" normalizeH="0" baseline="0" noProof="0" dirty="0">
                  <a:ln>
                    <a:noFill/>
                  </a:ln>
                  <a:solidFill>
                    <a:schemeClr val="bg1"/>
                  </a:solidFill>
                  <a:effectLst/>
                  <a:uLnTx/>
                  <a:uFillTx/>
                </a:rPr>
                <a:t>Gesamt</a:t>
              </a:r>
            </a:p>
          </p:txBody>
        </p:sp>
      </p:grpSp>
    </p:spTree>
    <p:extLst>
      <p:ext uri="{BB962C8B-B14F-4D97-AF65-F5344CB8AC3E}">
        <p14:creationId xmlns:p14="http://schemas.microsoft.com/office/powerpoint/2010/main" val="3233152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7B6DB59-845D-442E-A589-FC083F80E94A}"/>
              </a:ext>
            </a:extLst>
          </p:cNvPr>
          <p:cNvGraphicFramePr>
            <a:graphicFrameLocks/>
          </p:cNvGraphicFramePr>
          <p:nvPr>
            <p:extLst>
              <p:ext uri="{D42A27DB-BD31-4B8C-83A1-F6EECF244321}">
                <p14:modId xmlns:p14="http://schemas.microsoft.com/office/powerpoint/2010/main" val="1394960036"/>
              </p:ext>
            </p:extLst>
          </p:nvPr>
        </p:nvGraphicFramePr>
        <p:xfrm>
          <a:off x="534506" y="1668405"/>
          <a:ext cx="9622800" cy="25213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lstStyle/>
          <a:p>
            <a:r>
              <a:rPr lang="de-AT" dirty="0"/>
              <a:t>Nach Anzahl vorrangig Outbound-Deals in Industrie und Technologie </a:t>
            </a:r>
          </a:p>
        </p:txBody>
      </p:sp>
      <p:sp>
        <p:nvSpPr>
          <p:cNvPr id="14" name="Fußzeilenplatzhalter 13">
            <a:extLst>
              <a:ext uri="{FF2B5EF4-FFF2-40B4-BE49-F238E27FC236}">
                <a16:creationId xmlns:a16="http://schemas.microsoft.com/office/drawing/2014/main" id="{A04968FB-D942-4A53-96C4-8B54BD7310E0}"/>
              </a:ext>
            </a:extLst>
          </p:cNvPr>
          <p:cNvSpPr>
            <a:spLocks noGrp="1"/>
          </p:cNvSpPr>
          <p:nvPr>
            <p:ph type="ftr" sz="quarter" idx="11"/>
          </p:nvPr>
        </p:nvSpPr>
        <p:spPr/>
        <p:txBody>
          <a:bodyPr/>
          <a:lstStyle/>
          <a:p>
            <a:r>
              <a:rPr lang="en-US" noProof="0"/>
              <a:t>EY | Building a better working world.</a:t>
            </a:r>
            <a:endParaRPr lang="en-US" noProof="0" dirty="0"/>
          </a:p>
        </p:txBody>
      </p:sp>
      <p:sp>
        <p:nvSpPr>
          <p:cNvPr id="4" name="Foliennummernplatzhalter 3">
            <a:extLst>
              <a:ext uri="{FF2B5EF4-FFF2-40B4-BE49-F238E27FC236}">
                <a16:creationId xmlns:a16="http://schemas.microsoft.com/office/drawing/2014/main" id="{9D95FD8F-F652-4347-A9AC-64B9C82C7AA4}"/>
              </a:ext>
            </a:extLst>
          </p:cNvPr>
          <p:cNvSpPr>
            <a:spLocks noGrp="1"/>
          </p:cNvSpPr>
          <p:nvPr>
            <p:ph type="sldNum" sz="quarter" idx="4"/>
          </p:nvPr>
        </p:nvSpPr>
        <p:spPr/>
        <p:txBody>
          <a:bodyPr/>
          <a:lstStyle/>
          <a:p>
            <a:fld id="{F1BC30E3-FFE5-4B91-AA19-87A149EBB9EE}" type="slidenum">
              <a:rPr lang="en-US" noProof="0" smtClean="0"/>
              <a:pPr/>
              <a:t>11</a:t>
            </a:fld>
            <a:endParaRPr lang="en-US" noProof="0" dirty="0"/>
          </a:p>
        </p:txBody>
      </p:sp>
      <p:grpSp>
        <p:nvGrpSpPr>
          <p:cNvPr id="8" name="Group 7">
            <a:extLst>
              <a:ext uri="{FF2B5EF4-FFF2-40B4-BE49-F238E27FC236}">
                <a16:creationId xmlns:a16="http://schemas.microsoft.com/office/drawing/2014/main" id="{8CA1A9BA-4C0D-475B-87CD-17708E5A9C38}"/>
              </a:ext>
            </a:extLst>
          </p:cNvPr>
          <p:cNvGrpSpPr/>
          <p:nvPr/>
        </p:nvGrpSpPr>
        <p:grpSpPr>
          <a:xfrm>
            <a:off x="890646" y="4365592"/>
            <a:ext cx="2520530" cy="246221"/>
            <a:chOff x="495300" y="4153478"/>
            <a:chExt cx="1957227" cy="246221"/>
          </a:xfrm>
        </p:grpSpPr>
        <p:sp>
          <p:nvSpPr>
            <p:cNvPr id="9" name="TextBox 8">
              <a:extLst>
                <a:ext uri="{FF2B5EF4-FFF2-40B4-BE49-F238E27FC236}">
                  <a16:creationId xmlns:a16="http://schemas.microsoft.com/office/drawing/2014/main" id="{45A7BF01-DB0B-4E43-A123-55BAC99E0E0D}"/>
                </a:ext>
              </a:extLst>
            </p:cNvPr>
            <p:cNvSpPr txBox="1"/>
            <p:nvPr/>
          </p:nvSpPr>
          <p:spPr>
            <a:xfrm>
              <a:off x="719348" y="4153478"/>
              <a:ext cx="1733179" cy="246221"/>
            </a:xfrm>
            <a:prstGeom prst="rect">
              <a:avLst/>
            </a:prstGeom>
            <a:noFill/>
          </p:spPr>
          <p:txBody>
            <a:bodyPr wrap="square" lIns="36000" tIns="0" rIns="0" bIns="0" rtlCol="0" anchor="ctr" anchorCtr="0">
              <a:spAutoFit/>
            </a:bodyPr>
            <a:lstStyle/>
            <a:p>
              <a:pPr algn="l"/>
              <a:r>
                <a:rPr lang="de-AT" sz="800" dirty="0">
                  <a:solidFill>
                    <a:schemeClr val="bg1"/>
                  </a:solidFill>
                </a:rPr>
                <a:t>Übernahmen innerhalb Österreichs (“</a:t>
              </a:r>
              <a:r>
                <a:rPr lang="de-AT" sz="800" dirty="0" err="1">
                  <a:solidFill>
                    <a:schemeClr val="bg1"/>
                  </a:solidFill>
                </a:rPr>
                <a:t>Domestic</a:t>
              </a:r>
              <a:r>
                <a:rPr lang="de-AT" sz="800" dirty="0">
                  <a:solidFill>
                    <a:schemeClr val="bg1"/>
                  </a:solidFill>
                </a:rPr>
                <a:t>”)</a:t>
              </a:r>
            </a:p>
          </p:txBody>
        </p:sp>
        <p:sp>
          <p:nvSpPr>
            <p:cNvPr id="10" name="Rectangle 9">
              <a:extLst>
                <a:ext uri="{FF2B5EF4-FFF2-40B4-BE49-F238E27FC236}">
                  <a16:creationId xmlns:a16="http://schemas.microsoft.com/office/drawing/2014/main" id="{17F82017-92A9-4B75-ADAF-5EFAB71984BB}"/>
                </a:ext>
              </a:extLst>
            </p:cNvPr>
            <p:cNvSpPr/>
            <p:nvPr/>
          </p:nvSpPr>
          <p:spPr>
            <a:xfrm>
              <a:off x="495300" y="4204586"/>
              <a:ext cx="180000" cy="144000"/>
            </a:xfrm>
            <a:prstGeom prst="rect">
              <a:avLst/>
            </a:prstGeom>
            <a:solidFill>
              <a:srgbClr val="2DB757"/>
            </a:solidFill>
          </p:spPr>
          <p:txBody>
            <a:bodyPr lIns="36000" tIns="0" rIns="36000" bIns="0" rtlCol="0" anchor="ctr">
              <a:noAutofit/>
            </a:bodyPr>
            <a:lstStyle/>
            <a:p>
              <a:pPr algn="l">
                <a:spcAft>
                  <a:spcPts val="0"/>
                </a:spcAft>
              </a:pPr>
              <a:endParaRPr lang="de-AT" sz="800" dirty="0">
                <a:solidFill>
                  <a:schemeClr val="bg1"/>
                </a:solidFill>
                <a:ea typeface="Arial"/>
                <a:cs typeface="Times New Roman"/>
              </a:endParaRPr>
            </a:p>
          </p:txBody>
        </p:sp>
      </p:grpSp>
      <p:grpSp>
        <p:nvGrpSpPr>
          <p:cNvPr id="11" name="Group 10">
            <a:extLst>
              <a:ext uri="{FF2B5EF4-FFF2-40B4-BE49-F238E27FC236}">
                <a16:creationId xmlns:a16="http://schemas.microsoft.com/office/drawing/2014/main" id="{516EB3D5-3660-4F01-8855-E9DEEA5F0FA0}"/>
              </a:ext>
            </a:extLst>
          </p:cNvPr>
          <p:cNvGrpSpPr/>
          <p:nvPr/>
        </p:nvGrpSpPr>
        <p:grpSpPr>
          <a:xfrm>
            <a:off x="3785763" y="4365592"/>
            <a:ext cx="2495439" cy="246221"/>
            <a:chOff x="1892125" y="4146728"/>
            <a:chExt cx="1021886" cy="246221"/>
          </a:xfrm>
        </p:grpSpPr>
        <p:sp>
          <p:nvSpPr>
            <p:cNvPr id="12" name="Rectangle 11">
              <a:extLst>
                <a:ext uri="{FF2B5EF4-FFF2-40B4-BE49-F238E27FC236}">
                  <a16:creationId xmlns:a16="http://schemas.microsoft.com/office/drawing/2014/main" id="{E2466A71-04FA-4DD0-A7F8-3BDC7D4D3080}"/>
                </a:ext>
              </a:extLst>
            </p:cNvPr>
            <p:cNvSpPr/>
            <p:nvPr/>
          </p:nvSpPr>
          <p:spPr>
            <a:xfrm>
              <a:off x="1892125" y="4208459"/>
              <a:ext cx="89840" cy="140126"/>
            </a:xfrm>
            <a:prstGeom prst="rect">
              <a:avLst/>
            </a:prstGeom>
            <a:solidFill>
              <a:srgbClr val="188CE5"/>
            </a:solidFill>
          </p:spPr>
          <p:txBody>
            <a:bodyPr lIns="36000" tIns="0" rIns="36000" bIns="0" rtlCol="0" anchor="ctr">
              <a:noAutofit/>
            </a:bodyPr>
            <a:lstStyle/>
            <a:p>
              <a:pPr algn="l">
                <a:spcAft>
                  <a:spcPts val="0"/>
                </a:spcAft>
              </a:pPr>
              <a:endParaRPr lang="de-AT" sz="800" dirty="0">
                <a:solidFill>
                  <a:schemeClr val="bg1"/>
                </a:solidFill>
                <a:ea typeface="Arial"/>
                <a:cs typeface="Times New Roman"/>
              </a:endParaRPr>
            </a:p>
          </p:txBody>
        </p:sp>
        <p:sp>
          <p:nvSpPr>
            <p:cNvPr id="13" name="TextBox 12">
              <a:extLst>
                <a:ext uri="{FF2B5EF4-FFF2-40B4-BE49-F238E27FC236}">
                  <a16:creationId xmlns:a16="http://schemas.microsoft.com/office/drawing/2014/main" id="{5B546494-A406-465B-ACFD-28EB7D1AB896}"/>
                </a:ext>
              </a:extLst>
            </p:cNvPr>
            <p:cNvSpPr txBox="1"/>
            <p:nvPr/>
          </p:nvSpPr>
          <p:spPr>
            <a:xfrm>
              <a:off x="2000004" y="4146728"/>
              <a:ext cx="914007" cy="246221"/>
            </a:xfrm>
            <a:prstGeom prst="rect">
              <a:avLst/>
            </a:prstGeom>
            <a:noFill/>
          </p:spPr>
          <p:txBody>
            <a:bodyPr wrap="square" lIns="36000" tIns="0" rIns="0" bIns="0" rtlCol="0" anchor="ctr" anchorCtr="0">
              <a:spAutoFit/>
            </a:bodyPr>
            <a:lstStyle/>
            <a:p>
              <a:pPr algn="l"/>
              <a:r>
                <a:rPr lang="de-AT" sz="800" dirty="0">
                  <a:solidFill>
                    <a:schemeClr val="bg1"/>
                  </a:solidFill>
                </a:rPr>
                <a:t>Übernahmen durch ausländische Unternehmen (“Inbound”)</a:t>
              </a:r>
            </a:p>
          </p:txBody>
        </p:sp>
      </p:grpSp>
      <p:grpSp>
        <p:nvGrpSpPr>
          <p:cNvPr id="15" name="Group 14">
            <a:extLst>
              <a:ext uri="{FF2B5EF4-FFF2-40B4-BE49-F238E27FC236}">
                <a16:creationId xmlns:a16="http://schemas.microsoft.com/office/drawing/2014/main" id="{CE88F9B1-8BFC-40D6-8566-3BF73A89269B}"/>
              </a:ext>
            </a:extLst>
          </p:cNvPr>
          <p:cNvGrpSpPr/>
          <p:nvPr/>
        </p:nvGrpSpPr>
        <p:grpSpPr>
          <a:xfrm>
            <a:off x="6655789" y="4365592"/>
            <a:ext cx="2456050" cy="246221"/>
            <a:chOff x="1892125" y="4143031"/>
            <a:chExt cx="2456050" cy="246221"/>
          </a:xfrm>
        </p:grpSpPr>
        <p:sp>
          <p:nvSpPr>
            <p:cNvPr id="16" name="Rectangle 15">
              <a:extLst>
                <a:ext uri="{FF2B5EF4-FFF2-40B4-BE49-F238E27FC236}">
                  <a16:creationId xmlns:a16="http://schemas.microsoft.com/office/drawing/2014/main" id="{4438785E-445A-47E5-9D92-CE2395F00801}"/>
                </a:ext>
              </a:extLst>
            </p:cNvPr>
            <p:cNvSpPr/>
            <p:nvPr/>
          </p:nvSpPr>
          <p:spPr>
            <a:xfrm>
              <a:off x="1892125" y="4204586"/>
              <a:ext cx="180000" cy="144000"/>
            </a:xfrm>
            <a:prstGeom prst="rect">
              <a:avLst/>
            </a:prstGeom>
            <a:solidFill>
              <a:srgbClr val="3D108A"/>
            </a:solidFill>
          </p:spPr>
          <p:txBody>
            <a:bodyPr lIns="36000" tIns="0" rIns="36000" bIns="0" rtlCol="0" anchor="ctr">
              <a:noAutofit/>
            </a:bodyPr>
            <a:lstStyle/>
            <a:p>
              <a:pPr algn="l">
                <a:spcAft>
                  <a:spcPts val="0"/>
                </a:spcAft>
              </a:pPr>
              <a:endParaRPr lang="de-AT" sz="800" dirty="0">
                <a:solidFill>
                  <a:schemeClr val="bg1"/>
                </a:solidFill>
                <a:ea typeface="Arial"/>
                <a:cs typeface="Times New Roman"/>
              </a:endParaRPr>
            </a:p>
          </p:txBody>
        </p:sp>
        <p:sp>
          <p:nvSpPr>
            <p:cNvPr id="17" name="TextBox 16">
              <a:extLst>
                <a:ext uri="{FF2B5EF4-FFF2-40B4-BE49-F238E27FC236}">
                  <a16:creationId xmlns:a16="http://schemas.microsoft.com/office/drawing/2014/main" id="{ECAE9DB1-4B87-4230-8E03-67E40B20C2B0}"/>
                </a:ext>
              </a:extLst>
            </p:cNvPr>
            <p:cNvSpPr txBox="1"/>
            <p:nvPr/>
          </p:nvSpPr>
          <p:spPr>
            <a:xfrm>
              <a:off x="2116175" y="4143031"/>
              <a:ext cx="2232000" cy="246221"/>
            </a:xfrm>
            <a:prstGeom prst="rect">
              <a:avLst/>
            </a:prstGeom>
            <a:noFill/>
          </p:spPr>
          <p:txBody>
            <a:bodyPr wrap="square" lIns="36000" tIns="0" rIns="0" bIns="0" rtlCol="0" anchor="ctr" anchorCtr="0">
              <a:spAutoFit/>
            </a:bodyPr>
            <a:lstStyle/>
            <a:p>
              <a:pPr algn="l"/>
              <a:r>
                <a:rPr lang="de-AT" sz="800" dirty="0">
                  <a:solidFill>
                    <a:schemeClr val="bg1"/>
                  </a:solidFill>
                </a:rPr>
                <a:t>Übernahmen von ausländischen Unternehmen (“Outbound”)</a:t>
              </a:r>
            </a:p>
          </p:txBody>
        </p:sp>
      </p:grpSp>
      <p:grpSp>
        <p:nvGrpSpPr>
          <p:cNvPr id="21" name="Group 20">
            <a:extLst>
              <a:ext uri="{FF2B5EF4-FFF2-40B4-BE49-F238E27FC236}">
                <a16:creationId xmlns:a16="http://schemas.microsoft.com/office/drawing/2014/main" id="{355A6683-1538-48F8-8C3F-801F083C7975}"/>
              </a:ext>
            </a:extLst>
          </p:cNvPr>
          <p:cNvGrpSpPr/>
          <p:nvPr/>
        </p:nvGrpSpPr>
        <p:grpSpPr>
          <a:xfrm>
            <a:off x="9486426" y="4427147"/>
            <a:ext cx="656052" cy="144000"/>
            <a:chOff x="9486426" y="4427147"/>
            <a:chExt cx="656052" cy="144000"/>
          </a:xfrm>
        </p:grpSpPr>
        <p:sp>
          <p:nvSpPr>
            <p:cNvPr id="22" name="Rectangle 21">
              <a:extLst>
                <a:ext uri="{FF2B5EF4-FFF2-40B4-BE49-F238E27FC236}">
                  <a16:creationId xmlns:a16="http://schemas.microsoft.com/office/drawing/2014/main" id="{ABEC29D0-C4F4-4576-AD40-4AEB1CC9E13A}"/>
                </a:ext>
              </a:extLst>
            </p:cNvPr>
            <p:cNvSpPr/>
            <p:nvPr/>
          </p:nvSpPr>
          <p:spPr>
            <a:xfrm>
              <a:off x="9486426" y="4427147"/>
              <a:ext cx="180000" cy="144000"/>
            </a:xfrm>
            <a:prstGeom prst="rect">
              <a:avLst/>
            </a:prstGeom>
            <a:solidFill>
              <a:srgbClr val="27ACAA"/>
            </a:solidFill>
          </p:spPr>
          <p:txBody>
            <a:bodyPr lIns="36000" tIns="0" rIns="36000" bIns="0" rtlCol="0" anchor="ctr">
              <a:noAutofit/>
            </a:bodyPr>
            <a:lstStyle/>
            <a:p>
              <a:endParaRPr lang="de-AT" sz="800" dirty="0">
                <a:solidFill>
                  <a:schemeClr val="bg1"/>
                </a:solidFill>
                <a:ea typeface="Arial"/>
                <a:cs typeface="Times New Roman"/>
              </a:endParaRPr>
            </a:p>
          </p:txBody>
        </p:sp>
        <p:sp>
          <p:nvSpPr>
            <p:cNvPr id="23" name="TextBox 22">
              <a:extLst>
                <a:ext uri="{FF2B5EF4-FFF2-40B4-BE49-F238E27FC236}">
                  <a16:creationId xmlns:a16="http://schemas.microsoft.com/office/drawing/2014/main" id="{FCA1D432-AFA9-4367-A305-25736DA4DDD3}"/>
                </a:ext>
              </a:extLst>
            </p:cNvPr>
            <p:cNvSpPr txBox="1"/>
            <p:nvPr/>
          </p:nvSpPr>
          <p:spPr>
            <a:xfrm>
              <a:off x="9710478" y="4437592"/>
              <a:ext cx="432000" cy="123111"/>
            </a:xfrm>
            <a:prstGeom prst="rect">
              <a:avLst/>
            </a:prstGeom>
            <a:noFill/>
          </p:spPr>
          <p:txBody>
            <a:bodyPr wrap="square" lIns="3600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800" b="0" i="0" u="none" strike="noStrike" kern="0" cap="none" spc="0" normalizeH="0" baseline="0" noProof="0" dirty="0">
                  <a:ln>
                    <a:noFill/>
                  </a:ln>
                  <a:solidFill>
                    <a:schemeClr val="bg1"/>
                  </a:solidFill>
                  <a:effectLst/>
                  <a:uLnTx/>
                  <a:uFillTx/>
                </a:rPr>
                <a:t>Gesamt</a:t>
              </a:r>
            </a:p>
          </p:txBody>
        </p:sp>
      </p:grpSp>
      <p:sp>
        <p:nvSpPr>
          <p:cNvPr id="24" name="Rectangle 3">
            <a:extLst>
              <a:ext uri="{FF2B5EF4-FFF2-40B4-BE49-F238E27FC236}">
                <a16:creationId xmlns:a16="http://schemas.microsoft.com/office/drawing/2014/main" id="{E61C5FE1-ACB3-4450-89E3-DB10444602AE}"/>
              </a:ext>
            </a:extLst>
          </p:cNvPr>
          <p:cNvSpPr txBox="1">
            <a:spLocks noChangeArrowheads="1"/>
          </p:cNvSpPr>
          <p:nvPr/>
        </p:nvSpPr>
        <p:spPr bwMode="gray">
          <a:xfrm>
            <a:off x="534592" y="4679342"/>
            <a:ext cx="9622632" cy="1980000"/>
          </a:xfrm>
          <a:prstGeom prst="rect">
            <a:avLst/>
          </a:prstGeom>
          <a:noFill/>
          <a:ln w="19050">
            <a:noFill/>
            <a:miter lim="800000"/>
            <a:headEnd/>
            <a:tailEnd/>
          </a:ln>
          <a:effectLst/>
        </p:spPr>
        <p:txBody>
          <a:bodyPr vert="horz" wrap="square" lIns="97955" tIns="97955" rIns="97955" bIns="97955" numCol="1" anchor="t" anchorCtr="0" compatLnSpc="1">
            <a:prstTxWarp prst="textNoShape">
              <a:avLst/>
            </a:prstTxWarp>
            <a:noAutofit/>
          </a:bodyPr>
          <a:lstStyle/>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Inner-österreichische Deals („</a:t>
            </a:r>
            <a:r>
              <a:rPr lang="de-AT" sz="1350" dirty="0" err="1">
                <a:solidFill>
                  <a:schemeClr val="bg1"/>
                </a:solidFill>
              </a:rPr>
              <a:t>Domestic</a:t>
            </a:r>
            <a:r>
              <a:rPr lang="de-AT" sz="1350" dirty="0">
                <a:solidFill>
                  <a:schemeClr val="bg1"/>
                </a:solidFill>
              </a:rPr>
              <a:t>“) spielten sich quer über alle Sektoren, am meisten darunter in der klassischen Industrie (10), im Immobiliensektor (10), der Telekommunikations-, Medien- und Technologiebranche (7), sowie dem Energiesektor (7) ab. </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Die meisten Deals von ausländischen Investoren in Österreich („Inbound“) gab es das zweite Jahr in Folge in der Telekommunikations-, Medien- und Technologiebranche (33), gefolgt vom Industrie- (23) und dem Immobiliensektor (13).</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Österreichische Investoren interessieren sich im Ausland („Outbound“) vor allem für Industrieunternehmen (37), gefolgt von Unternehmen aus der Telekommunikations-, Medien- und Technologiebranche (26).</a:t>
            </a:r>
          </a:p>
        </p:txBody>
      </p:sp>
      <p:sp>
        <p:nvSpPr>
          <p:cNvPr id="25" name="TextBox 24">
            <a:extLst>
              <a:ext uri="{FF2B5EF4-FFF2-40B4-BE49-F238E27FC236}">
                <a16:creationId xmlns:a16="http://schemas.microsoft.com/office/drawing/2014/main" id="{9B5EA575-C4D1-4214-8E14-98A6AA5C6715}"/>
              </a:ext>
            </a:extLst>
          </p:cNvPr>
          <p:cNvSpPr txBox="1"/>
          <p:nvPr/>
        </p:nvSpPr>
        <p:spPr>
          <a:xfrm>
            <a:off x="534592" y="6670610"/>
            <a:ext cx="9622800" cy="246221"/>
          </a:xfrm>
          <a:prstGeom prst="rect">
            <a:avLst/>
          </a:prstGeom>
          <a:noFill/>
        </p:spPr>
        <p:txBody>
          <a:bodyPr wrap="square" lIns="36000" tIns="0" rIns="0" bIns="0" rtlCol="0" anchor="ctr" anchorCtr="0">
            <a:spAutoFit/>
          </a:bodyPr>
          <a:lstStyle/>
          <a:p>
            <a:r>
              <a:rPr lang="de-AT" sz="800" dirty="0">
                <a:solidFill>
                  <a:schemeClr val="bg1"/>
                </a:solidFill>
              </a:rPr>
              <a:t>** Inklusive der Branchen „</a:t>
            </a:r>
            <a:r>
              <a:rPr lang="de-AT" sz="800" dirty="0" err="1">
                <a:solidFill>
                  <a:schemeClr val="bg1"/>
                </a:solidFill>
              </a:rPr>
              <a:t>Metals</a:t>
            </a:r>
            <a:r>
              <a:rPr lang="de-AT" sz="800" dirty="0">
                <a:solidFill>
                  <a:schemeClr val="bg1"/>
                </a:solidFill>
              </a:rPr>
              <a:t> &amp; Mining“ (9 Deals), „Transportation &amp; </a:t>
            </a:r>
            <a:r>
              <a:rPr lang="de-AT" sz="800" dirty="0" err="1">
                <a:solidFill>
                  <a:schemeClr val="bg1"/>
                </a:solidFill>
              </a:rPr>
              <a:t>Logistics</a:t>
            </a:r>
            <a:r>
              <a:rPr lang="de-AT" sz="800" dirty="0">
                <a:solidFill>
                  <a:schemeClr val="bg1"/>
                </a:solidFill>
              </a:rPr>
              <a:t>“ (8 Deals), „Automotive“ (7 Deals) und „Aerospace &amp; Defence“ (2 Deals).</a:t>
            </a:r>
          </a:p>
          <a:p>
            <a:r>
              <a:rPr lang="de-AT" sz="800" dirty="0">
                <a:solidFill>
                  <a:schemeClr val="bg1"/>
                </a:solidFill>
              </a:rPr>
              <a:t>*** Branchen „Power &amp; Utilities“ (14 Deals) sowie „Oil &amp; Gas“ (7 Deals) zusammengefasst.</a:t>
            </a:r>
          </a:p>
        </p:txBody>
      </p:sp>
    </p:spTree>
    <p:extLst>
      <p:ext uri="{BB962C8B-B14F-4D97-AF65-F5344CB8AC3E}">
        <p14:creationId xmlns:p14="http://schemas.microsoft.com/office/powerpoint/2010/main" val="364952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BA7148E-96AC-4EB1-A9D0-2D67FF8034D6}"/>
              </a:ext>
            </a:extLst>
          </p:cNvPr>
          <p:cNvGraphicFramePr>
            <a:graphicFrameLocks/>
          </p:cNvGraphicFramePr>
          <p:nvPr>
            <p:extLst>
              <p:ext uri="{D42A27DB-BD31-4B8C-83A1-F6EECF244321}">
                <p14:modId xmlns:p14="http://schemas.microsoft.com/office/powerpoint/2010/main" val="4274235767"/>
              </p:ext>
            </p:extLst>
          </p:nvPr>
        </p:nvGraphicFramePr>
        <p:xfrm>
          <a:off x="534591" y="1475581"/>
          <a:ext cx="7542000" cy="288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534592" y="324301"/>
            <a:ext cx="9622632" cy="650807"/>
          </a:xfrm>
        </p:spPr>
        <p:txBody>
          <a:bodyPr/>
          <a:lstStyle/>
          <a:p>
            <a:r>
              <a:rPr lang="de-AT" dirty="0"/>
              <a:t>Deutschland weiterhin Herkunftsland Nr. 1 von Direktinvestitionen</a:t>
            </a:r>
            <a:endParaRPr lang="en-US" dirty="0"/>
          </a:p>
        </p:txBody>
      </p:sp>
      <p:sp>
        <p:nvSpPr>
          <p:cNvPr id="14" name="Fußzeilenplatzhalter 13">
            <a:extLst>
              <a:ext uri="{FF2B5EF4-FFF2-40B4-BE49-F238E27FC236}">
                <a16:creationId xmlns:a16="http://schemas.microsoft.com/office/drawing/2014/main" id="{A04968FB-D942-4A53-96C4-8B54BD7310E0}"/>
              </a:ext>
            </a:extLst>
          </p:cNvPr>
          <p:cNvSpPr>
            <a:spLocks noGrp="1"/>
          </p:cNvSpPr>
          <p:nvPr>
            <p:ph type="ftr" sz="quarter" idx="11"/>
          </p:nvPr>
        </p:nvSpPr>
        <p:spPr/>
        <p:txBody>
          <a:bodyPr/>
          <a:lstStyle/>
          <a:p>
            <a:r>
              <a:rPr lang="en-US" noProof="0"/>
              <a:t>EY | Building a better working world.</a:t>
            </a:r>
            <a:endParaRPr lang="en-US" noProof="0" dirty="0"/>
          </a:p>
        </p:txBody>
      </p:sp>
      <p:sp>
        <p:nvSpPr>
          <p:cNvPr id="4" name="Foliennummernplatzhalter 3">
            <a:extLst>
              <a:ext uri="{FF2B5EF4-FFF2-40B4-BE49-F238E27FC236}">
                <a16:creationId xmlns:a16="http://schemas.microsoft.com/office/drawing/2014/main" id="{9D95FD8F-F652-4347-A9AC-64B9C82C7AA4}"/>
              </a:ext>
            </a:extLst>
          </p:cNvPr>
          <p:cNvSpPr>
            <a:spLocks noGrp="1"/>
          </p:cNvSpPr>
          <p:nvPr>
            <p:ph type="sldNum" sz="quarter" idx="4"/>
          </p:nvPr>
        </p:nvSpPr>
        <p:spPr/>
        <p:txBody>
          <a:bodyPr/>
          <a:lstStyle/>
          <a:p>
            <a:fld id="{F1BC30E3-FFE5-4B91-AA19-87A149EBB9EE}" type="slidenum">
              <a:rPr lang="en-US" noProof="0" smtClean="0"/>
              <a:pPr/>
              <a:t>12</a:t>
            </a:fld>
            <a:endParaRPr lang="en-US" noProof="0" dirty="0"/>
          </a:p>
        </p:txBody>
      </p:sp>
      <p:sp>
        <p:nvSpPr>
          <p:cNvPr id="7" name="Rectangle 3">
            <a:extLst>
              <a:ext uri="{FF2B5EF4-FFF2-40B4-BE49-F238E27FC236}">
                <a16:creationId xmlns:a16="http://schemas.microsoft.com/office/drawing/2014/main" id="{0AE49043-9172-4BFE-A074-41756FC96677}"/>
              </a:ext>
            </a:extLst>
          </p:cNvPr>
          <p:cNvSpPr txBox="1">
            <a:spLocks noChangeArrowheads="1"/>
          </p:cNvSpPr>
          <p:nvPr/>
        </p:nvSpPr>
        <p:spPr bwMode="gray">
          <a:xfrm>
            <a:off x="534592" y="4679342"/>
            <a:ext cx="9622632" cy="1980000"/>
          </a:xfrm>
          <a:prstGeom prst="rect">
            <a:avLst/>
          </a:prstGeom>
          <a:noFill/>
          <a:ln w="19050">
            <a:noFill/>
            <a:miter lim="800000"/>
            <a:headEnd/>
            <a:tailEnd/>
          </a:ln>
          <a:effectLst/>
        </p:spPr>
        <p:txBody>
          <a:bodyPr vert="horz" wrap="square" lIns="97955" tIns="97955" rIns="97955" bIns="97955" numCol="1" anchor="t" anchorCtr="0" compatLnSpc="1">
            <a:prstTxWarp prst="textNoShape">
              <a:avLst/>
            </a:prstTxWarp>
            <a:noAutofit/>
          </a:bodyPr>
          <a:lstStyle/>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20,0% aller Käufe von österreichischen Unternehmen durch ausländische Investoren gingen 2023 auf das Konto von deutschen Investoren – ein Anteil der ein weiteres Jahr in Folge im Sinken begriffen ist.</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Weitere 42,1% der Übernahmen wurden von Investoren aus anderen europäischen Ländern getätigt – insgesamt hatten damit 62,1% aller ausländischen Investoren in Österreich ihren Sitz in Europa.</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26,3% entfielen auf Übersee (davon 10,5% Nordamerika).</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Bei 5,3% der Deals ist die Herkunft des Käufers unbekannt.</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Beim Volumen war Nordamerika mit 40,7% vor Deutschland mit 32,5% des gesamten Inbound-Volumens voran.</a:t>
            </a:r>
          </a:p>
        </p:txBody>
      </p:sp>
      <p:sp>
        <p:nvSpPr>
          <p:cNvPr id="9" name="TextBox 8">
            <a:extLst>
              <a:ext uri="{FF2B5EF4-FFF2-40B4-BE49-F238E27FC236}">
                <a16:creationId xmlns:a16="http://schemas.microsoft.com/office/drawing/2014/main" id="{127576E2-8B23-459D-97B9-64D5168F3551}"/>
              </a:ext>
            </a:extLst>
          </p:cNvPr>
          <p:cNvSpPr txBox="1"/>
          <p:nvPr/>
        </p:nvSpPr>
        <p:spPr>
          <a:xfrm>
            <a:off x="534592" y="4406464"/>
            <a:ext cx="7540230" cy="153888"/>
          </a:xfrm>
          <a:prstGeom prst="rect">
            <a:avLst/>
          </a:prstGeom>
          <a:noFill/>
        </p:spPr>
        <p:txBody>
          <a:bodyPr wrap="square" lIns="36000" tIns="0" rIns="0" bIns="0" rtlCol="0" anchor="ctr" anchorCtr="0">
            <a:spAutoFit/>
          </a:bodyPr>
          <a:lstStyle/>
          <a:p>
            <a:r>
              <a:rPr lang="de-AT" sz="1000" dirty="0">
                <a:solidFill>
                  <a:schemeClr val="bg1"/>
                </a:solidFill>
              </a:rPr>
              <a:t>Unternehmenskäufe oder -beteiligungen ausländischer Unternehmen in Österreich (Anzahl) in 2023</a:t>
            </a:r>
          </a:p>
        </p:txBody>
      </p:sp>
      <p:grpSp>
        <p:nvGrpSpPr>
          <p:cNvPr id="79" name="Group 78">
            <a:extLst>
              <a:ext uri="{FF2B5EF4-FFF2-40B4-BE49-F238E27FC236}">
                <a16:creationId xmlns:a16="http://schemas.microsoft.com/office/drawing/2014/main" id="{556A30EA-FBF0-4BED-98F6-643D0F21B5DB}"/>
              </a:ext>
            </a:extLst>
          </p:cNvPr>
          <p:cNvGrpSpPr>
            <a:grpSpLocks noChangeAspect="1"/>
          </p:cNvGrpSpPr>
          <p:nvPr/>
        </p:nvGrpSpPr>
        <p:grpSpPr bwMode="auto">
          <a:xfrm>
            <a:off x="8742734" y="1691605"/>
            <a:ext cx="984250" cy="1279525"/>
            <a:chOff x="4568" y="2929"/>
            <a:chExt cx="620" cy="806"/>
          </a:xfrm>
          <a:solidFill>
            <a:schemeClr val="bg1"/>
          </a:solidFill>
        </p:grpSpPr>
        <p:sp>
          <p:nvSpPr>
            <p:cNvPr id="80" name="Freeform 79">
              <a:extLst>
                <a:ext uri="{FF2B5EF4-FFF2-40B4-BE49-F238E27FC236}">
                  <a16:creationId xmlns:a16="http://schemas.microsoft.com/office/drawing/2014/main" id="{C8A55D36-E201-417F-8B7B-38C262FA8CDD}"/>
                </a:ext>
              </a:extLst>
            </p:cNvPr>
            <p:cNvSpPr>
              <a:spLocks noEditPoints="1"/>
            </p:cNvSpPr>
            <p:nvPr/>
          </p:nvSpPr>
          <p:spPr bwMode="auto">
            <a:xfrm>
              <a:off x="4624" y="2981"/>
              <a:ext cx="564" cy="562"/>
            </a:xfrm>
            <a:custGeom>
              <a:avLst/>
              <a:gdLst>
                <a:gd name="T0" fmla="*/ 254 w 564"/>
                <a:gd name="T1" fmla="*/ 562 h 562"/>
                <a:gd name="T2" fmla="*/ 172 w 564"/>
                <a:gd name="T3" fmla="*/ 540 h 562"/>
                <a:gd name="T4" fmla="*/ 102 w 564"/>
                <a:gd name="T5" fmla="*/ 498 h 562"/>
                <a:gd name="T6" fmla="*/ 48 w 564"/>
                <a:gd name="T7" fmla="*/ 438 h 562"/>
                <a:gd name="T8" fmla="*/ 12 w 564"/>
                <a:gd name="T9" fmla="*/ 364 h 562"/>
                <a:gd name="T10" fmla="*/ 0 w 564"/>
                <a:gd name="T11" fmla="*/ 282 h 562"/>
                <a:gd name="T12" fmla="*/ 6 w 564"/>
                <a:gd name="T13" fmla="*/ 224 h 562"/>
                <a:gd name="T14" fmla="*/ 34 w 564"/>
                <a:gd name="T15" fmla="*/ 146 h 562"/>
                <a:gd name="T16" fmla="*/ 82 w 564"/>
                <a:gd name="T17" fmla="*/ 82 h 562"/>
                <a:gd name="T18" fmla="*/ 148 w 564"/>
                <a:gd name="T19" fmla="*/ 34 h 562"/>
                <a:gd name="T20" fmla="*/ 226 w 564"/>
                <a:gd name="T21" fmla="*/ 6 h 562"/>
                <a:gd name="T22" fmla="*/ 282 w 564"/>
                <a:gd name="T23" fmla="*/ 0 h 562"/>
                <a:gd name="T24" fmla="*/ 366 w 564"/>
                <a:gd name="T25" fmla="*/ 12 h 562"/>
                <a:gd name="T26" fmla="*/ 440 w 564"/>
                <a:gd name="T27" fmla="*/ 48 h 562"/>
                <a:gd name="T28" fmla="*/ 500 w 564"/>
                <a:gd name="T29" fmla="*/ 102 h 562"/>
                <a:gd name="T30" fmla="*/ 542 w 564"/>
                <a:gd name="T31" fmla="*/ 172 h 562"/>
                <a:gd name="T32" fmla="*/ 562 w 564"/>
                <a:gd name="T33" fmla="*/ 252 h 562"/>
                <a:gd name="T34" fmla="*/ 562 w 564"/>
                <a:gd name="T35" fmla="*/ 310 h 562"/>
                <a:gd name="T36" fmla="*/ 542 w 564"/>
                <a:gd name="T37" fmla="*/ 390 h 562"/>
                <a:gd name="T38" fmla="*/ 500 w 564"/>
                <a:gd name="T39" fmla="*/ 460 h 562"/>
                <a:gd name="T40" fmla="*/ 440 w 564"/>
                <a:gd name="T41" fmla="*/ 514 h 562"/>
                <a:gd name="T42" fmla="*/ 366 w 564"/>
                <a:gd name="T43" fmla="*/ 550 h 562"/>
                <a:gd name="T44" fmla="*/ 282 w 564"/>
                <a:gd name="T45" fmla="*/ 562 h 562"/>
                <a:gd name="T46" fmla="*/ 282 w 564"/>
                <a:gd name="T47" fmla="*/ 18 h 562"/>
                <a:gd name="T48" fmla="*/ 204 w 564"/>
                <a:gd name="T49" fmla="*/ 30 h 562"/>
                <a:gd name="T50" fmla="*/ 134 w 564"/>
                <a:gd name="T51" fmla="*/ 62 h 562"/>
                <a:gd name="T52" fmla="*/ 78 w 564"/>
                <a:gd name="T53" fmla="*/ 114 h 562"/>
                <a:gd name="T54" fmla="*/ 38 w 564"/>
                <a:gd name="T55" fmla="*/ 178 h 562"/>
                <a:gd name="T56" fmla="*/ 20 w 564"/>
                <a:gd name="T57" fmla="*/ 254 h 562"/>
                <a:gd name="T58" fmla="*/ 20 w 564"/>
                <a:gd name="T59" fmla="*/ 308 h 562"/>
                <a:gd name="T60" fmla="*/ 38 w 564"/>
                <a:gd name="T61" fmla="*/ 384 h 562"/>
                <a:gd name="T62" fmla="*/ 78 w 564"/>
                <a:gd name="T63" fmla="*/ 448 h 562"/>
                <a:gd name="T64" fmla="*/ 134 w 564"/>
                <a:gd name="T65" fmla="*/ 500 h 562"/>
                <a:gd name="T66" fmla="*/ 204 w 564"/>
                <a:gd name="T67" fmla="*/ 534 h 562"/>
                <a:gd name="T68" fmla="*/ 282 w 564"/>
                <a:gd name="T69" fmla="*/ 544 h 562"/>
                <a:gd name="T70" fmla="*/ 336 w 564"/>
                <a:gd name="T71" fmla="*/ 540 h 562"/>
                <a:gd name="T72" fmla="*/ 408 w 564"/>
                <a:gd name="T73" fmla="*/ 514 h 562"/>
                <a:gd name="T74" fmla="*/ 468 w 564"/>
                <a:gd name="T75" fmla="*/ 468 h 562"/>
                <a:gd name="T76" fmla="*/ 514 w 564"/>
                <a:gd name="T77" fmla="*/ 406 h 562"/>
                <a:gd name="T78" fmla="*/ 540 w 564"/>
                <a:gd name="T79" fmla="*/ 334 h 562"/>
                <a:gd name="T80" fmla="*/ 546 w 564"/>
                <a:gd name="T81" fmla="*/ 282 h 562"/>
                <a:gd name="T82" fmla="*/ 534 w 564"/>
                <a:gd name="T83" fmla="*/ 202 h 562"/>
                <a:gd name="T84" fmla="*/ 500 w 564"/>
                <a:gd name="T85" fmla="*/ 134 h 562"/>
                <a:gd name="T86" fmla="*/ 450 w 564"/>
                <a:gd name="T87" fmla="*/ 78 h 562"/>
                <a:gd name="T88" fmla="*/ 384 w 564"/>
                <a:gd name="T89" fmla="*/ 38 h 562"/>
                <a:gd name="T90" fmla="*/ 308 w 564"/>
                <a:gd name="T91" fmla="*/ 1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4" h="562">
                  <a:moveTo>
                    <a:pt x="282" y="562"/>
                  </a:moveTo>
                  <a:lnTo>
                    <a:pt x="282" y="562"/>
                  </a:lnTo>
                  <a:lnTo>
                    <a:pt x="254" y="562"/>
                  </a:lnTo>
                  <a:lnTo>
                    <a:pt x="226" y="558"/>
                  </a:lnTo>
                  <a:lnTo>
                    <a:pt x="198" y="550"/>
                  </a:lnTo>
                  <a:lnTo>
                    <a:pt x="172" y="540"/>
                  </a:lnTo>
                  <a:lnTo>
                    <a:pt x="148" y="528"/>
                  </a:lnTo>
                  <a:lnTo>
                    <a:pt x="124" y="514"/>
                  </a:lnTo>
                  <a:lnTo>
                    <a:pt x="102" y="498"/>
                  </a:lnTo>
                  <a:lnTo>
                    <a:pt x="82" y="480"/>
                  </a:lnTo>
                  <a:lnTo>
                    <a:pt x="64" y="460"/>
                  </a:lnTo>
                  <a:lnTo>
                    <a:pt x="48" y="438"/>
                  </a:lnTo>
                  <a:lnTo>
                    <a:pt x="34" y="416"/>
                  </a:lnTo>
                  <a:lnTo>
                    <a:pt x="22" y="390"/>
                  </a:lnTo>
                  <a:lnTo>
                    <a:pt x="12" y="364"/>
                  </a:lnTo>
                  <a:lnTo>
                    <a:pt x="6" y="338"/>
                  </a:lnTo>
                  <a:lnTo>
                    <a:pt x="2" y="310"/>
                  </a:lnTo>
                  <a:lnTo>
                    <a:pt x="0" y="282"/>
                  </a:lnTo>
                  <a:lnTo>
                    <a:pt x="0" y="282"/>
                  </a:lnTo>
                  <a:lnTo>
                    <a:pt x="2" y="252"/>
                  </a:lnTo>
                  <a:lnTo>
                    <a:pt x="6" y="224"/>
                  </a:lnTo>
                  <a:lnTo>
                    <a:pt x="12" y="198"/>
                  </a:lnTo>
                  <a:lnTo>
                    <a:pt x="22" y="172"/>
                  </a:lnTo>
                  <a:lnTo>
                    <a:pt x="34" y="146"/>
                  </a:lnTo>
                  <a:lnTo>
                    <a:pt x="48" y="124"/>
                  </a:lnTo>
                  <a:lnTo>
                    <a:pt x="64" y="102"/>
                  </a:lnTo>
                  <a:lnTo>
                    <a:pt x="82" y="82"/>
                  </a:lnTo>
                  <a:lnTo>
                    <a:pt x="102" y="64"/>
                  </a:lnTo>
                  <a:lnTo>
                    <a:pt x="124" y="48"/>
                  </a:lnTo>
                  <a:lnTo>
                    <a:pt x="148" y="34"/>
                  </a:lnTo>
                  <a:lnTo>
                    <a:pt x="172" y="22"/>
                  </a:lnTo>
                  <a:lnTo>
                    <a:pt x="198" y="12"/>
                  </a:lnTo>
                  <a:lnTo>
                    <a:pt x="226" y="6"/>
                  </a:lnTo>
                  <a:lnTo>
                    <a:pt x="254" y="0"/>
                  </a:lnTo>
                  <a:lnTo>
                    <a:pt x="282" y="0"/>
                  </a:lnTo>
                  <a:lnTo>
                    <a:pt x="282" y="0"/>
                  </a:lnTo>
                  <a:lnTo>
                    <a:pt x="310" y="0"/>
                  </a:lnTo>
                  <a:lnTo>
                    <a:pt x="338" y="6"/>
                  </a:lnTo>
                  <a:lnTo>
                    <a:pt x="366" y="12"/>
                  </a:lnTo>
                  <a:lnTo>
                    <a:pt x="392" y="22"/>
                  </a:lnTo>
                  <a:lnTo>
                    <a:pt x="416" y="34"/>
                  </a:lnTo>
                  <a:lnTo>
                    <a:pt x="440" y="48"/>
                  </a:lnTo>
                  <a:lnTo>
                    <a:pt x="462" y="64"/>
                  </a:lnTo>
                  <a:lnTo>
                    <a:pt x="482" y="82"/>
                  </a:lnTo>
                  <a:lnTo>
                    <a:pt x="500" y="102"/>
                  </a:lnTo>
                  <a:lnTo>
                    <a:pt x="516" y="124"/>
                  </a:lnTo>
                  <a:lnTo>
                    <a:pt x="530" y="146"/>
                  </a:lnTo>
                  <a:lnTo>
                    <a:pt x="542" y="172"/>
                  </a:lnTo>
                  <a:lnTo>
                    <a:pt x="552" y="198"/>
                  </a:lnTo>
                  <a:lnTo>
                    <a:pt x="558" y="224"/>
                  </a:lnTo>
                  <a:lnTo>
                    <a:pt x="562" y="252"/>
                  </a:lnTo>
                  <a:lnTo>
                    <a:pt x="564" y="282"/>
                  </a:lnTo>
                  <a:lnTo>
                    <a:pt x="564" y="282"/>
                  </a:lnTo>
                  <a:lnTo>
                    <a:pt x="562" y="310"/>
                  </a:lnTo>
                  <a:lnTo>
                    <a:pt x="558" y="338"/>
                  </a:lnTo>
                  <a:lnTo>
                    <a:pt x="552" y="364"/>
                  </a:lnTo>
                  <a:lnTo>
                    <a:pt x="542" y="390"/>
                  </a:lnTo>
                  <a:lnTo>
                    <a:pt x="530" y="416"/>
                  </a:lnTo>
                  <a:lnTo>
                    <a:pt x="516" y="438"/>
                  </a:lnTo>
                  <a:lnTo>
                    <a:pt x="500" y="460"/>
                  </a:lnTo>
                  <a:lnTo>
                    <a:pt x="482" y="480"/>
                  </a:lnTo>
                  <a:lnTo>
                    <a:pt x="462" y="498"/>
                  </a:lnTo>
                  <a:lnTo>
                    <a:pt x="440" y="514"/>
                  </a:lnTo>
                  <a:lnTo>
                    <a:pt x="416" y="528"/>
                  </a:lnTo>
                  <a:lnTo>
                    <a:pt x="392" y="540"/>
                  </a:lnTo>
                  <a:lnTo>
                    <a:pt x="366" y="550"/>
                  </a:lnTo>
                  <a:lnTo>
                    <a:pt x="338" y="558"/>
                  </a:lnTo>
                  <a:lnTo>
                    <a:pt x="310" y="562"/>
                  </a:lnTo>
                  <a:lnTo>
                    <a:pt x="282" y="562"/>
                  </a:lnTo>
                  <a:lnTo>
                    <a:pt x="282" y="562"/>
                  </a:lnTo>
                  <a:close/>
                  <a:moveTo>
                    <a:pt x="282" y="18"/>
                  </a:moveTo>
                  <a:lnTo>
                    <a:pt x="282" y="18"/>
                  </a:lnTo>
                  <a:lnTo>
                    <a:pt x="254" y="18"/>
                  </a:lnTo>
                  <a:lnTo>
                    <a:pt x="228" y="22"/>
                  </a:lnTo>
                  <a:lnTo>
                    <a:pt x="204" y="30"/>
                  </a:lnTo>
                  <a:lnTo>
                    <a:pt x="180" y="38"/>
                  </a:lnTo>
                  <a:lnTo>
                    <a:pt x="156" y="50"/>
                  </a:lnTo>
                  <a:lnTo>
                    <a:pt x="134" y="62"/>
                  </a:lnTo>
                  <a:lnTo>
                    <a:pt x="114" y="78"/>
                  </a:lnTo>
                  <a:lnTo>
                    <a:pt x="96" y="94"/>
                  </a:lnTo>
                  <a:lnTo>
                    <a:pt x="78" y="114"/>
                  </a:lnTo>
                  <a:lnTo>
                    <a:pt x="64" y="134"/>
                  </a:lnTo>
                  <a:lnTo>
                    <a:pt x="50" y="156"/>
                  </a:lnTo>
                  <a:lnTo>
                    <a:pt x="38" y="178"/>
                  </a:lnTo>
                  <a:lnTo>
                    <a:pt x="30" y="202"/>
                  </a:lnTo>
                  <a:lnTo>
                    <a:pt x="24" y="228"/>
                  </a:lnTo>
                  <a:lnTo>
                    <a:pt x="20" y="254"/>
                  </a:lnTo>
                  <a:lnTo>
                    <a:pt x="18" y="282"/>
                  </a:lnTo>
                  <a:lnTo>
                    <a:pt x="18" y="282"/>
                  </a:lnTo>
                  <a:lnTo>
                    <a:pt x="20" y="308"/>
                  </a:lnTo>
                  <a:lnTo>
                    <a:pt x="24" y="334"/>
                  </a:lnTo>
                  <a:lnTo>
                    <a:pt x="30" y="360"/>
                  </a:lnTo>
                  <a:lnTo>
                    <a:pt x="38" y="384"/>
                  </a:lnTo>
                  <a:lnTo>
                    <a:pt x="50" y="406"/>
                  </a:lnTo>
                  <a:lnTo>
                    <a:pt x="64" y="428"/>
                  </a:lnTo>
                  <a:lnTo>
                    <a:pt x="78" y="448"/>
                  </a:lnTo>
                  <a:lnTo>
                    <a:pt x="96" y="468"/>
                  </a:lnTo>
                  <a:lnTo>
                    <a:pt x="114" y="484"/>
                  </a:lnTo>
                  <a:lnTo>
                    <a:pt x="134" y="500"/>
                  </a:lnTo>
                  <a:lnTo>
                    <a:pt x="156" y="514"/>
                  </a:lnTo>
                  <a:lnTo>
                    <a:pt x="180" y="524"/>
                  </a:lnTo>
                  <a:lnTo>
                    <a:pt x="204" y="534"/>
                  </a:lnTo>
                  <a:lnTo>
                    <a:pt x="228" y="540"/>
                  </a:lnTo>
                  <a:lnTo>
                    <a:pt x="254" y="544"/>
                  </a:lnTo>
                  <a:lnTo>
                    <a:pt x="282" y="544"/>
                  </a:lnTo>
                  <a:lnTo>
                    <a:pt x="282" y="544"/>
                  </a:lnTo>
                  <a:lnTo>
                    <a:pt x="308" y="544"/>
                  </a:lnTo>
                  <a:lnTo>
                    <a:pt x="336" y="540"/>
                  </a:lnTo>
                  <a:lnTo>
                    <a:pt x="360" y="534"/>
                  </a:lnTo>
                  <a:lnTo>
                    <a:pt x="384" y="524"/>
                  </a:lnTo>
                  <a:lnTo>
                    <a:pt x="408" y="514"/>
                  </a:lnTo>
                  <a:lnTo>
                    <a:pt x="430" y="500"/>
                  </a:lnTo>
                  <a:lnTo>
                    <a:pt x="450" y="484"/>
                  </a:lnTo>
                  <a:lnTo>
                    <a:pt x="468" y="468"/>
                  </a:lnTo>
                  <a:lnTo>
                    <a:pt x="486" y="448"/>
                  </a:lnTo>
                  <a:lnTo>
                    <a:pt x="500" y="428"/>
                  </a:lnTo>
                  <a:lnTo>
                    <a:pt x="514" y="406"/>
                  </a:lnTo>
                  <a:lnTo>
                    <a:pt x="524" y="384"/>
                  </a:lnTo>
                  <a:lnTo>
                    <a:pt x="534" y="360"/>
                  </a:lnTo>
                  <a:lnTo>
                    <a:pt x="540" y="334"/>
                  </a:lnTo>
                  <a:lnTo>
                    <a:pt x="544" y="308"/>
                  </a:lnTo>
                  <a:lnTo>
                    <a:pt x="546" y="282"/>
                  </a:lnTo>
                  <a:lnTo>
                    <a:pt x="546" y="282"/>
                  </a:lnTo>
                  <a:lnTo>
                    <a:pt x="544" y="254"/>
                  </a:lnTo>
                  <a:lnTo>
                    <a:pt x="540" y="228"/>
                  </a:lnTo>
                  <a:lnTo>
                    <a:pt x="534" y="202"/>
                  </a:lnTo>
                  <a:lnTo>
                    <a:pt x="524" y="178"/>
                  </a:lnTo>
                  <a:lnTo>
                    <a:pt x="514" y="156"/>
                  </a:lnTo>
                  <a:lnTo>
                    <a:pt x="500" y="134"/>
                  </a:lnTo>
                  <a:lnTo>
                    <a:pt x="486" y="114"/>
                  </a:lnTo>
                  <a:lnTo>
                    <a:pt x="468" y="94"/>
                  </a:lnTo>
                  <a:lnTo>
                    <a:pt x="450" y="78"/>
                  </a:lnTo>
                  <a:lnTo>
                    <a:pt x="430" y="62"/>
                  </a:lnTo>
                  <a:lnTo>
                    <a:pt x="408" y="50"/>
                  </a:lnTo>
                  <a:lnTo>
                    <a:pt x="384" y="38"/>
                  </a:lnTo>
                  <a:lnTo>
                    <a:pt x="360" y="30"/>
                  </a:lnTo>
                  <a:lnTo>
                    <a:pt x="336" y="22"/>
                  </a:lnTo>
                  <a:lnTo>
                    <a:pt x="308" y="18"/>
                  </a:lnTo>
                  <a:lnTo>
                    <a:pt x="282" y="18"/>
                  </a:lnTo>
                  <a:lnTo>
                    <a:pt x="28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a:extLst>
                <a:ext uri="{FF2B5EF4-FFF2-40B4-BE49-F238E27FC236}">
                  <a16:creationId xmlns:a16="http://schemas.microsoft.com/office/drawing/2014/main" id="{4FDAE2F8-8D7B-4659-8CFB-2F8F95825433}"/>
                </a:ext>
              </a:extLst>
            </p:cNvPr>
            <p:cNvSpPr>
              <a:spLocks noEditPoints="1"/>
            </p:cNvSpPr>
            <p:nvPr/>
          </p:nvSpPr>
          <p:spPr bwMode="auto">
            <a:xfrm>
              <a:off x="4728" y="2993"/>
              <a:ext cx="356" cy="538"/>
            </a:xfrm>
            <a:custGeom>
              <a:avLst/>
              <a:gdLst>
                <a:gd name="T0" fmla="*/ 200 w 356"/>
                <a:gd name="T1" fmla="*/ 538 h 538"/>
                <a:gd name="T2" fmla="*/ 158 w 356"/>
                <a:gd name="T3" fmla="*/ 524 h 538"/>
                <a:gd name="T4" fmla="*/ 116 w 356"/>
                <a:gd name="T5" fmla="*/ 496 h 538"/>
                <a:gd name="T6" fmla="*/ 88 w 356"/>
                <a:gd name="T7" fmla="*/ 466 h 538"/>
                <a:gd name="T8" fmla="*/ 48 w 356"/>
                <a:gd name="T9" fmla="*/ 406 h 538"/>
                <a:gd name="T10" fmla="*/ 18 w 356"/>
                <a:gd name="T11" fmla="*/ 334 h 538"/>
                <a:gd name="T12" fmla="*/ 6 w 356"/>
                <a:gd name="T13" fmla="*/ 282 h 538"/>
                <a:gd name="T14" fmla="*/ 0 w 356"/>
                <a:gd name="T15" fmla="*/ 204 h 538"/>
                <a:gd name="T16" fmla="*/ 10 w 356"/>
                <a:gd name="T17" fmla="*/ 132 h 538"/>
                <a:gd name="T18" fmla="*/ 24 w 356"/>
                <a:gd name="T19" fmla="*/ 88 h 538"/>
                <a:gd name="T20" fmla="*/ 56 w 356"/>
                <a:gd name="T21" fmla="*/ 38 h 538"/>
                <a:gd name="T22" fmla="*/ 100 w 356"/>
                <a:gd name="T23" fmla="*/ 8 h 538"/>
                <a:gd name="T24" fmla="*/ 132 w 356"/>
                <a:gd name="T25" fmla="*/ 0 h 538"/>
                <a:gd name="T26" fmla="*/ 186 w 356"/>
                <a:gd name="T27" fmla="*/ 8 h 538"/>
                <a:gd name="T28" fmla="*/ 236 w 356"/>
                <a:gd name="T29" fmla="*/ 40 h 538"/>
                <a:gd name="T30" fmla="*/ 268 w 356"/>
                <a:gd name="T31" fmla="*/ 72 h 538"/>
                <a:gd name="T32" fmla="*/ 308 w 356"/>
                <a:gd name="T33" fmla="*/ 132 h 538"/>
                <a:gd name="T34" fmla="*/ 338 w 356"/>
                <a:gd name="T35" fmla="*/ 204 h 538"/>
                <a:gd name="T36" fmla="*/ 344 w 356"/>
                <a:gd name="T37" fmla="*/ 230 h 538"/>
                <a:gd name="T38" fmla="*/ 356 w 356"/>
                <a:gd name="T39" fmla="*/ 312 h 538"/>
                <a:gd name="T40" fmla="*/ 350 w 356"/>
                <a:gd name="T41" fmla="*/ 386 h 538"/>
                <a:gd name="T42" fmla="*/ 332 w 356"/>
                <a:gd name="T43" fmla="*/ 450 h 538"/>
                <a:gd name="T44" fmla="*/ 300 w 356"/>
                <a:gd name="T45" fmla="*/ 500 h 538"/>
                <a:gd name="T46" fmla="*/ 256 w 356"/>
                <a:gd name="T47" fmla="*/ 530 h 538"/>
                <a:gd name="T48" fmla="*/ 228 w 356"/>
                <a:gd name="T49" fmla="*/ 538 h 538"/>
                <a:gd name="T50" fmla="*/ 140 w 356"/>
                <a:gd name="T51" fmla="*/ 18 h 538"/>
                <a:gd name="T52" fmla="*/ 120 w 356"/>
                <a:gd name="T53" fmla="*/ 20 h 538"/>
                <a:gd name="T54" fmla="*/ 92 w 356"/>
                <a:gd name="T55" fmla="*/ 32 h 538"/>
                <a:gd name="T56" fmla="*/ 58 w 356"/>
                <a:gd name="T57" fmla="*/ 64 h 538"/>
                <a:gd name="T58" fmla="*/ 32 w 356"/>
                <a:gd name="T59" fmla="*/ 116 h 538"/>
                <a:gd name="T60" fmla="*/ 22 w 356"/>
                <a:gd name="T61" fmla="*/ 158 h 538"/>
                <a:gd name="T62" fmla="*/ 18 w 356"/>
                <a:gd name="T63" fmla="*/ 228 h 538"/>
                <a:gd name="T64" fmla="*/ 30 w 356"/>
                <a:gd name="T65" fmla="*/ 304 h 538"/>
                <a:gd name="T66" fmla="*/ 44 w 356"/>
                <a:gd name="T67" fmla="*/ 352 h 538"/>
                <a:gd name="T68" fmla="*/ 74 w 356"/>
                <a:gd name="T69" fmla="*/ 418 h 538"/>
                <a:gd name="T70" fmla="*/ 116 w 356"/>
                <a:gd name="T71" fmla="*/ 472 h 538"/>
                <a:gd name="T72" fmla="*/ 146 w 356"/>
                <a:gd name="T73" fmla="*/ 496 h 538"/>
                <a:gd name="T74" fmla="*/ 192 w 356"/>
                <a:gd name="T75" fmla="*/ 518 h 538"/>
                <a:gd name="T76" fmla="*/ 236 w 356"/>
                <a:gd name="T77" fmla="*/ 518 h 538"/>
                <a:gd name="T78" fmla="*/ 264 w 356"/>
                <a:gd name="T79" fmla="*/ 506 h 538"/>
                <a:gd name="T80" fmla="*/ 300 w 356"/>
                <a:gd name="T81" fmla="*/ 472 h 538"/>
                <a:gd name="T82" fmla="*/ 324 w 356"/>
                <a:gd name="T83" fmla="*/ 420 h 538"/>
                <a:gd name="T84" fmla="*/ 336 w 356"/>
                <a:gd name="T85" fmla="*/ 358 h 538"/>
                <a:gd name="T86" fmla="*/ 336 w 356"/>
                <a:gd name="T87" fmla="*/ 286 h 538"/>
                <a:gd name="T88" fmla="*/ 326 w 356"/>
                <a:gd name="T89" fmla="*/ 234 h 538"/>
                <a:gd name="T90" fmla="*/ 312 w 356"/>
                <a:gd name="T91" fmla="*/ 186 h 538"/>
                <a:gd name="T92" fmla="*/ 280 w 356"/>
                <a:gd name="T93" fmla="*/ 120 h 538"/>
                <a:gd name="T94" fmla="*/ 240 w 356"/>
                <a:gd name="T95" fmla="*/ 68 h 538"/>
                <a:gd name="T96" fmla="*/ 216 w 356"/>
                <a:gd name="T97" fmla="*/ 46 h 538"/>
                <a:gd name="T98" fmla="*/ 178 w 356"/>
                <a:gd name="T99" fmla="*/ 24 h 538"/>
                <a:gd name="T100" fmla="*/ 140 w 356"/>
                <a:gd name="T101" fmla="*/ 1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 h="538">
                  <a:moveTo>
                    <a:pt x="214" y="538"/>
                  </a:moveTo>
                  <a:lnTo>
                    <a:pt x="214" y="538"/>
                  </a:lnTo>
                  <a:lnTo>
                    <a:pt x="200" y="538"/>
                  </a:lnTo>
                  <a:lnTo>
                    <a:pt x="186" y="536"/>
                  </a:lnTo>
                  <a:lnTo>
                    <a:pt x="172" y="532"/>
                  </a:lnTo>
                  <a:lnTo>
                    <a:pt x="158" y="524"/>
                  </a:lnTo>
                  <a:lnTo>
                    <a:pt x="144" y="518"/>
                  </a:lnTo>
                  <a:lnTo>
                    <a:pt x="130" y="508"/>
                  </a:lnTo>
                  <a:lnTo>
                    <a:pt x="116" y="496"/>
                  </a:lnTo>
                  <a:lnTo>
                    <a:pt x="102" y="484"/>
                  </a:lnTo>
                  <a:lnTo>
                    <a:pt x="102" y="484"/>
                  </a:lnTo>
                  <a:lnTo>
                    <a:pt x="88" y="466"/>
                  </a:lnTo>
                  <a:lnTo>
                    <a:pt x="72" y="448"/>
                  </a:lnTo>
                  <a:lnTo>
                    <a:pt x="60" y="428"/>
                  </a:lnTo>
                  <a:lnTo>
                    <a:pt x="48" y="406"/>
                  </a:lnTo>
                  <a:lnTo>
                    <a:pt x="36" y="384"/>
                  </a:lnTo>
                  <a:lnTo>
                    <a:pt x="26" y="360"/>
                  </a:lnTo>
                  <a:lnTo>
                    <a:pt x="18" y="334"/>
                  </a:lnTo>
                  <a:lnTo>
                    <a:pt x="12" y="308"/>
                  </a:lnTo>
                  <a:lnTo>
                    <a:pt x="12" y="308"/>
                  </a:lnTo>
                  <a:lnTo>
                    <a:pt x="6" y="282"/>
                  </a:lnTo>
                  <a:lnTo>
                    <a:pt x="2" y="256"/>
                  </a:lnTo>
                  <a:lnTo>
                    <a:pt x="0" y="230"/>
                  </a:lnTo>
                  <a:lnTo>
                    <a:pt x="0" y="204"/>
                  </a:lnTo>
                  <a:lnTo>
                    <a:pt x="2" y="178"/>
                  </a:lnTo>
                  <a:lnTo>
                    <a:pt x="4" y="154"/>
                  </a:lnTo>
                  <a:lnTo>
                    <a:pt x="10" y="132"/>
                  </a:lnTo>
                  <a:lnTo>
                    <a:pt x="16" y="110"/>
                  </a:lnTo>
                  <a:lnTo>
                    <a:pt x="16" y="110"/>
                  </a:lnTo>
                  <a:lnTo>
                    <a:pt x="24" y="88"/>
                  </a:lnTo>
                  <a:lnTo>
                    <a:pt x="34" y="70"/>
                  </a:lnTo>
                  <a:lnTo>
                    <a:pt x="44" y="52"/>
                  </a:lnTo>
                  <a:lnTo>
                    <a:pt x="56" y="38"/>
                  </a:lnTo>
                  <a:lnTo>
                    <a:pt x="70" y="26"/>
                  </a:lnTo>
                  <a:lnTo>
                    <a:pt x="84" y="16"/>
                  </a:lnTo>
                  <a:lnTo>
                    <a:pt x="100" y="8"/>
                  </a:lnTo>
                  <a:lnTo>
                    <a:pt x="116" y="2"/>
                  </a:lnTo>
                  <a:lnTo>
                    <a:pt x="116" y="2"/>
                  </a:lnTo>
                  <a:lnTo>
                    <a:pt x="132" y="0"/>
                  </a:lnTo>
                  <a:lnTo>
                    <a:pt x="150" y="0"/>
                  </a:lnTo>
                  <a:lnTo>
                    <a:pt x="168" y="2"/>
                  </a:lnTo>
                  <a:lnTo>
                    <a:pt x="186" y="8"/>
                  </a:lnTo>
                  <a:lnTo>
                    <a:pt x="202" y="16"/>
                  </a:lnTo>
                  <a:lnTo>
                    <a:pt x="220" y="26"/>
                  </a:lnTo>
                  <a:lnTo>
                    <a:pt x="236" y="40"/>
                  </a:lnTo>
                  <a:lnTo>
                    <a:pt x="254" y="54"/>
                  </a:lnTo>
                  <a:lnTo>
                    <a:pt x="254" y="54"/>
                  </a:lnTo>
                  <a:lnTo>
                    <a:pt x="268" y="72"/>
                  </a:lnTo>
                  <a:lnTo>
                    <a:pt x="282" y="90"/>
                  </a:lnTo>
                  <a:lnTo>
                    <a:pt x="296" y="110"/>
                  </a:lnTo>
                  <a:lnTo>
                    <a:pt x="308" y="132"/>
                  </a:lnTo>
                  <a:lnTo>
                    <a:pt x="320" y="156"/>
                  </a:lnTo>
                  <a:lnTo>
                    <a:pt x="328" y="180"/>
                  </a:lnTo>
                  <a:lnTo>
                    <a:pt x="338" y="204"/>
                  </a:lnTo>
                  <a:lnTo>
                    <a:pt x="344" y="230"/>
                  </a:lnTo>
                  <a:lnTo>
                    <a:pt x="344" y="230"/>
                  </a:lnTo>
                  <a:lnTo>
                    <a:pt x="344" y="230"/>
                  </a:lnTo>
                  <a:lnTo>
                    <a:pt x="350" y="258"/>
                  </a:lnTo>
                  <a:lnTo>
                    <a:pt x="354" y="286"/>
                  </a:lnTo>
                  <a:lnTo>
                    <a:pt x="356" y="312"/>
                  </a:lnTo>
                  <a:lnTo>
                    <a:pt x="356" y="338"/>
                  </a:lnTo>
                  <a:lnTo>
                    <a:pt x="354" y="362"/>
                  </a:lnTo>
                  <a:lnTo>
                    <a:pt x="350" y="386"/>
                  </a:lnTo>
                  <a:lnTo>
                    <a:pt x="346" y="410"/>
                  </a:lnTo>
                  <a:lnTo>
                    <a:pt x="340" y="430"/>
                  </a:lnTo>
                  <a:lnTo>
                    <a:pt x="332" y="450"/>
                  </a:lnTo>
                  <a:lnTo>
                    <a:pt x="322" y="468"/>
                  </a:lnTo>
                  <a:lnTo>
                    <a:pt x="312" y="486"/>
                  </a:lnTo>
                  <a:lnTo>
                    <a:pt x="300" y="500"/>
                  </a:lnTo>
                  <a:lnTo>
                    <a:pt x="286" y="512"/>
                  </a:lnTo>
                  <a:lnTo>
                    <a:pt x="272" y="522"/>
                  </a:lnTo>
                  <a:lnTo>
                    <a:pt x="256" y="530"/>
                  </a:lnTo>
                  <a:lnTo>
                    <a:pt x="240" y="536"/>
                  </a:lnTo>
                  <a:lnTo>
                    <a:pt x="240" y="536"/>
                  </a:lnTo>
                  <a:lnTo>
                    <a:pt x="228" y="538"/>
                  </a:lnTo>
                  <a:lnTo>
                    <a:pt x="214" y="538"/>
                  </a:lnTo>
                  <a:lnTo>
                    <a:pt x="214" y="538"/>
                  </a:lnTo>
                  <a:close/>
                  <a:moveTo>
                    <a:pt x="140" y="18"/>
                  </a:moveTo>
                  <a:lnTo>
                    <a:pt x="140" y="18"/>
                  </a:lnTo>
                  <a:lnTo>
                    <a:pt x="130" y="18"/>
                  </a:lnTo>
                  <a:lnTo>
                    <a:pt x="120" y="20"/>
                  </a:lnTo>
                  <a:lnTo>
                    <a:pt x="120" y="20"/>
                  </a:lnTo>
                  <a:lnTo>
                    <a:pt x="106" y="24"/>
                  </a:lnTo>
                  <a:lnTo>
                    <a:pt x="92" y="32"/>
                  </a:lnTo>
                  <a:lnTo>
                    <a:pt x="80" y="40"/>
                  </a:lnTo>
                  <a:lnTo>
                    <a:pt x="68" y="52"/>
                  </a:lnTo>
                  <a:lnTo>
                    <a:pt x="58" y="64"/>
                  </a:lnTo>
                  <a:lnTo>
                    <a:pt x="48" y="80"/>
                  </a:lnTo>
                  <a:lnTo>
                    <a:pt x="40" y="96"/>
                  </a:lnTo>
                  <a:lnTo>
                    <a:pt x="32" y="116"/>
                  </a:lnTo>
                  <a:lnTo>
                    <a:pt x="32" y="116"/>
                  </a:lnTo>
                  <a:lnTo>
                    <a:pt x="26" y="136"/>
                  </a:lnTo>
                  <a:lnTo>
                    <a:pt x="22" y="158"/>
                  </a:lnTo>
                  <a:lnTo>
                    <a:pt x="20" y="182"/>
                  </a:lnTo>
                  <a:lnTo>
                    <a:pt x="18" y="204"/>
                  </a:lnTo>
                  <a:lnTo>
                    <a:pt x="18" y="228"/>
                  </a:lnTo>
                  <a:lnTo>
                    <a:pt x="20" y="254"/>
                  </a:lnTo>
                  <a:lnTo>
                    <a:pt x="24" y="278"/>
                  </a:lnTo>
                  <a:lnTo>
                    <a:pt x="30" y="304"/>
                  </a:lnTo>
                  <a:lnTo>
                    <a:pt x="30" y="304"/>
                  </a:lnTo>
                  <a:lnTo>
                    <a:pt x="36" y="328"/>
                  </a:lnTo>
                  <a:lnTo>
                    <a:pt x="44" y="352"/>
                  </a:lnTo>
                  <a:lnTo>
                    <a:pt x="52" y="376"/>
                  </a:lnTo>
                  <a:lnTo>
                    <a:pt x="64" y="398"/>
                  </a:lnTo>
                  <a:lnTo>
                    <a:pt x="74" y="418"/>
                  </a:lnTo>
                  <a:lnTo>
                    <a:pt x="88" y="438"/>
                  </a:lnTo>
                  <a:lnTo>
                    <a:pt x="102" y="456"/>
                  </a:lnTo>
                  <a:lnTo>
                    <a:pt x="116" y="472"/>
                  </a:lnTo>
                  <a:lnTo>
                    <a:pt x="116" y="472"/>
                  </a:lnTo>
                  <a:lnTo>
                    <a:pt x="130" y="486"/>
                  </a:lnTo>
                  <a:lnTo>
                    <a:pt x="146" y="496"/>
                  </a:lnTo>
                  <a:lnTo>
                    <a:pt x="160" y="506"/>
                  </a:lnTo>
                  <a:lnTo>
                    <a:pt x="176" y="514"/>
                  </a:lnTo>
                  <a:lnTo>
                    <a:pt x="192" y="518"/>
                  </a:lnTo>
                  <a:lnTo>
                    <a:pt x="206" y="520"/>
                  </a:lnTo>
                  <a:lnTo>
                    <a:pt x="222" y="520"/>
                  </a:lnTo>
                  <a:lnTo>
                    <a:pt x="236" y="518"/>
                  </a:lnTo>
                  <a:lnTo>
                    <a:pt x="236" y="518"/>
                  </a:lnTo>
                  <a:lnTo>
                    <a:pt x="250" y="514"/>
                  </a:lnTo>
                  <a:lnTo>
                    <a:pt x="264" y="506"/>
                  </a:lnTo>
                  <a:lnTo>
                    <a:pt x="278" y="498"/>
                  </a:lnTo>
                  <a:lnTo>
                    <a:pt x="290" y="486"/>
                  </a:lnTo>
                  <a:lnTo>
                    <a:pt x="300" y="472"/>
                  </a:lnTo>
                  <a:lnTo>
                    <a:pt x="310" y="456"/>
                  </a:lnTo>
                  <a:lnTo>
                    <a:pt x="318" y="440"/>
                  </a:lnTo>
                  <a:lnTo>
                    <a:pt x="324" y="420"/>
                  </a:lnTo>
                  <a:lnTo>
                    <a:pt x="330" y="402"/>
                  </a:lnTo>
                  <a:lnTo>
                    <a:pt x="334" y="380"/>
                  </a:lnTo>
                  <a:lnTo>
                    <a:pt x="336" y="358"/>
                  </a:lnTo>
                  <a:lnTo>
                    <a:pt x="338" y="334"/>
                  </a:lnTo>
                  <a:lnTo>
                    <a:pt x="338" y="310"/>
                  </a:lnTo>
                  <a:lnTo>
                    <a:pt x="336" y="286"/>
                  </a:lnTo>
                  <a:lnTo>
                    <a:pt x="332" y="260"/>
                  </a:lnTo>
                  <a:lnTo>
                    <a:pt x="326" y="234"/>
                  </a:lnTo>
                  <a:lnTo>
                    <a:pt x="326" y="234"/>
                  </a:lnTo>
                  <a:lnTo>
                    <a:pt x="326" y="234"/>
                  </a:lnTo>
                  <a:lnTo>
                    <a:pt x="320" y="210"/>
                  </a:lnTo>
                  <a:lnTo>
                    <a:pt x="312" y="186"/>
                  </a:lnTo>
                  <a:lnTo>
                    <a:pt x="302" y="162"/>
                  </a:lnTo>
                  <a:lnTo>
                    <a:pt x="292" y="140"/>
                  </a:lnTo>
                  <a:lnTo>
                    <a:pt x="280" y="120"/>
                  </a:lnTo>
                  <a:lnTo>
                    <a:pt x="268" y="100"/>
                  </a:lnTo>
                  <a:lnTo>
                    <a:pt x="254" y="84"/>
                  </a:lnTo>
                  <a:lnTo>
                    <a:pt x="240" y="68"/>
                  </a:lnTo>
                  <a:lnTo>
                    <a:pt x="240" y="68"/>
                  </a:lnTo>
                  <a:lnTo>
                    <a:pt x="228" y="56"/>
                  </a:lnTo>
                  <a:lnTo>
                    <a:pt x="216" y="46"/>
                  </a:lnTo>
                  <a:lnTo>
                    <a:pt x="204" y="38"/>
                  </a:lnTo>
                  <a:lnTo>
                    <a:pt x="190" y="30"/>
                  </a:lnTo>
                  <a:lnTo>
                    <a:pt x="178" y="24"/>
                  </a:lnTo>
                  <a:lnTo>
                    <a:pt x="166" y="20"/>
                  </a:lnTo>
                  <a:lnTo>
                    <a:pt x="154" y="18"/>
                  </a:lnTo>
                  <a:lnTo>
                    <a:pt x="140" y="18"/>
                  </a:lnTo>
                  <a:lnTo>
                    <a:pt x="14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a:extLst>
                <a:ext uri="{FF2B5EF4-FFF2-40B4-BE49-F238E27FC236}">
                  <a16:creationId xmlns:a16="http://schemas.microsoft.com/office/drawing/2014/main" id="{4915CE23-2A4E-4132-9AC3-11793957FF11}"/>
                </a:ext>
              </a:extLst>
            </p:cNvPr>
            <p:cNvSpPr>
              <a:spLocks/>
            </p:cNvSpPr>
            <p:nvPr/>
          </p:nvSpPr>
          <p:spPr bwMode="auto">
            <a:xfrm>
              <a:off x="4630" y="3093"/>
              <a:ext cx="502" cy="126"/>
            </a:xfrm>
            <a:custGeom>
              <a:avLst/>
              <a:gdLst>
                <a:gd name="T0" fmla="*/ 8 w 502"/>
                <a:gd name="T1" fmla="*/ 126 h 126"/>
                <a:gd name="T2" fmla="*/ 8 w 502"/>
                <a:gd name="T3" fmla="*/ 126 h 126"/>
                <a:gd name="T4" fmla="*/ 2 w 502"/>
                <a:gd name="T5" fmla="*/ 124 h 126"/>
                <a:gd name="T6" fmla="*/ 0 w 502"/>
                <a:gd name="T7" fmla="*/ 120 h 126"/>
                <a:gd name="T8" fmla="*/ 0 w 502"/>
                <a:gd name="T9" fmla="*/ 120 h 126"/>
                <a:gd name="T10" fmla="*/ 0 w 502"/>
                <a:gd name="T11" fmla="*/ 116 h 126"/>
                <a:gd name="T12" fmla="*/ 0 w 502"/>
                <a:gd name="T13" fmla="*/ 112 h 126"/>
                <a:gd name="T14" fmla="*/ 4 w 502"/>
                <a:gd name="T15" fmla="*/ 110 h 126"/>
                <a:gd name="T16" fmla="*/ 6 w 502"/>
                <a:gd name="T17" fmla="*/ 108 h 126"/>
                <a:gd name="T18" fmla="*/ 492 w 502"/>
                <a:gd name="T19" fmla="*/ 0 h 126"/>
                <a:gd name="T20" fmla="*/ 492 w 502"/>
                <a:gd name="T21" fmla="*/ 0 h 126"/>
                <a:gd name="T22" fmla="*/ 496 w 502"/>
                <a:gd name="T23" fmla="*/ 0 h 126"/>
                <a:gd name="T24" fmla="*/ 498 w 502"/>
                <a:gd name="T25" fmla="*/ 0 h 126"/>
                <a:gd name="T26" fmla="*/ 502 w 502"/>
                <a:gd name="T27" fmla="*/ 2 h 126"/>
                <a:gd name="T28" fmla="*/ 502 w 502"/>
                <a:gd name="T29" fmla="*/ 6 h 126"/>
                <a:gd name="T30" fmla="*/ 502 w 502"/>
                <a:gd name="T31" fmla="*/ 6 h 126"/>
                <a:gd name="T32" fmla="*/ 502 w 502"/>
                <a:gd name="T33" fmla="*/ 10 h 126"/>
                <a:gd name="T34" fmla="*/ 502 w 502"/>
                <a:gd name="T35" fmla="*/ 12 h 126"/>
                <a:gd name="T36" fmla="*/ 498 w 502"/>
                <a:gd name="T37" fmla="*/ 16 h 126"/>
                <a:gd name="T38" fmla="*/ 496 w 502"/>
                <a:gd name="T39" fmla="*/ 16 h 126"/>
                <a:gd name="T40" fmla="*/ 10 w 502"/>
                <a:gd name="T41" fmla="*/ 126 h 126"/>
                <a:gd name="T42" fmla="*/ 10 w 502"/>
                <a:gd name="T43" fmla="*/ 126 h 126"/>
                <a:gd name="T44" fmla="*/ 8 w 502"/>
                <a:gd name="T45" fmla="*/ 126 h 126"/>
                <a:gd name="T46" fmla="*/ 8 w 502"/>
                <a:gd name="T4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2" h="126">
                  <a:moveTo>
                    <a:pt x="8" y="126"/>
                  </a:moveTo>
                  <a:lnTo>
                    <a:pt x="8" y="126"/>
                  </a:lnTo>
                  <a:lnTo>
                    <a:pt x="2" y="124"/>
                  </a:lnTo>
                  <a:lnTo>
                    <a:pt x="0" y="120"/>
                  </a:lnTo>
                  <a:lnTo>
                    <a:pt x="0" y="120"/>
                  </a:lnTo>
                  <a:lnTo>
                    <a:pt x="0" y="116"/>
                  </a:lnTo>
                  <a:lnTo>
                    <a:pt x="0" y="112"/>
                  </a:lnTo>
                  <a:lnTo>
                    <a:pt x="4" y="110"/>
                  </a:lnTo>
                  <a:lnTo>
                    <a:pt x="6" y="108"/>
                  </a:lnTo>
                  <a:lnTo>
                    <a:pt x="492" y="0"/>
                  </a:lnTo>
                  <a:lnTo>
                    <a:pt x="492" y="0"/>
                  </a:lnTo>
                  <a:lnTo>
                    <a:pt x="496" y="0"/>
                  </a:lnTo>
                  <a:lnTo>
                    <a:pt x="498" y="0"/>
                  </a:lnTo>
                  <a:lnTo>
                    <a:pt x="502" y="2"/>
                  </a:lnTo>
                  <a:lnTo>
                    <a:pt x="502" y="6"/>
                  </a:lnTo>
                  <a:lnTo>
                    <a:pt x="502" y="6"/>
                  </a:lnTo>
                  <a:lnTo>
                    <a:pt x="502" y="10"/>
                  </a:lnTo>
                  <a:lnTo>
                    <a:pt x="502" y="12"/>
                  </a:lnTo>
                  <a:lnTo>
                    <a:pt x="498" y="16"/>
                  </a:lnTo>
                  <a:lnTo>
                    <a:pt x="496" y="16"/>
                  </a:lnTo>
                  <a:lnTo>
                    <a:pt x="10" y="126"/>
                  </a:lnTo>
                  <a:lnTo>
                    <a:pt x="10" y="126"/>
                  </a:lnTo>
                  <a:lnTo>
                    <a:pt x="8" y="126"/>
                  </a:lnTo>
                  <a:lnTo>
                    <a:pt x="8"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a:extLst>
                <a:ext uri="{FF2B5EF4-FFF2-40B4-BE49-F238E27FC236}">
                  <a16:creationId xmlns:a16="http://schemas.microsoft.com/office/drawing/2014/main" id="{2E9A3EF4-5602-4586-9D57-1C6331B42157}"/>
                </a:ext>
              </a:extLst>
            </p:cNvPr>
            <p:cNvSpPr>
              <a:spLocks/>
            </p:cNvSpPr>
            <p:nvPr/>
          </p:nvSpPr>
          <p:spPr bwMode="auto">
            <a:xfrm>
              <a:off x="4680" y="3311"/>
              <a:ext cx="504" cy="126"/>
            </a:xfrm>
            <a:custGeom>
              <a:avLst/>
              <a:gdLst>
                <a:gd name="T0" fmla="*/ 10 w 504"/>
                <a:gd name="T1" fmla="*/ 126 h 126"/>
                <a:gd name="T2" fmla="*/ 10 w 504"/>
                <a:gd name="T3" fmla="*/ 126 h 126"/>
                <a:gd name="T4" fmla="*/ 4 w 504"/>
                <a:gd name="T5" fmla="*/ 124 h 126"/>
                <a:gd name="T6" fmla="*/ 0 w 504"/>
                <a:gd name="T7" fmla="*/ 120 h 126"/>
                <a:gd name="T8" fmla="*/ 0 w 504"/>
                <a:gd name="T9" fmla="*/ 120 h 126"/>
                <a:gd name="T10" fmla="*/ 0 w 504"/>
                <a:gd name="T11" fmla="*/ 116 h 126"/>
                <a:gd name="T12" fmla="*/ 2 w 504"/>
                <a:gd name="T13" fmla="*/ 112 h 126"/>
                <a:gd name="T14" fmla="*/ 4 w 504"/>
                <a:gd name="T15" fmla="*/ 110 h 126"/>
                <a:gd name="T16" fmla="*/ 8 w 504"/>
                <a:gd name="T17" fmla="*/ 110 h 126"/>
                <a:gd name="T18" fmla="*/ 492 w 504"/>
                <a:gd name="T19" fmla="*/ 0 h 126"/>
                <a:gd name="T20" fmla="*/ 492 w 504"/>
                <a:gd name="T21" fmla="*/ 0 h 126"/>
                <a:gd name="T22" fmla="*/ 496 w 504"/>
                <a:gd name="T23" fmla="*/ 0 h 126"/>
                <a:gd name="T24" fmla="*/ 500 w 504"/>
                <a:gd name="T25" fmla="*/ 0 h 126"/>
                <a:gd name="T26" fmla="*/ 502 w 504"/>
                <a:gd name="T27" fmla="*/ 2 h 126"/>
                <a:gd name="T28" fmla="*/ 504 w 504"/>
                <a:gd name="T29" fmla="*/ 6 h 126"/>
                <a:gd name="T30" fmla="*/ 504 w 504"/>
                <a:gd name="T31" fmla="*/ 6 h 126"/>
                <a:gd name="T32" fmla="*/ 504 w 504"/>
                <a:gd name="T33" fmla="*/ 10 h 126"/>
                <a:gd name="T34" fmla="*/ 502 w 504"/>
                <a:gd name="T35" fmla="*/ 12 h 126"/>
                <a:gd name="T36" fmla="*/ 500 w 504"/>
                <a:gd name="T37" fmla="*/ 16 h 126"/>
                <a:gd name="T38" fmla="*/ 496 w 504"/>
                <a:gd name="T39" fmla="*/ 16 h 126"/>
                <a:gd name="T40" fmla="*/ 12 w 504"/>
                <a:gd name="T41" fmla="*/ 126 h 126"/>
                <a:gd name="T42" fmla="*/ 12 w 504"/>
                <a:gd name="T43" fmla="*/ 126 h 126"/>
                <a:gd name="T44" fmla="*/ 10 w 504"/>
                <a:gd name="T45" fmla="*/ 126 h 126"/>
                <a:gd name="T46" fmla="*/ 10 w 504"/>
                <a:gd name="T4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4" h="126">
                  <a:moveTo>
                    <a:pt x="10" y="126"/>
                  </a:moveTo>
                  <a:lnTo>
                    <a:pt x="10" y="126"/>
                  </a:lnTo>
                  <a:lnTo>
                    <a:pt x="4" y="124"/>
                  </a:lnTo>
                  <a:lnTo>
                    <a:pt x="0" y="120"/>
                  </a:lnTo>
                  <a:lnTo>
                    <a:pt x="0" y="120"/>
                  </a:lnTo>
                  <a:lnTo>
                    <a:pt x="0" y="116"/>
                  </a:lnTo>
                  <a:lnTo>
                    <a:pt x="2" y="112"/>
                  </a:lnTo>
                  <a:lnTo>
                    <a:pt x="4" y="110"/>
                  </a:lnTo>
                  <a:lnTo>
                    <a:pt x="8" y="110"/>
                  </a:lnTo>
                  <a:lnTo>
                    <a:pt x="492" y="0"/>
                  </a:lnTo>
                  <a:lnTo>
                    <a:pt x="492" y="0"/>
                  </a:lnTo>
                  <a:lnTo>
                    <a:pt x="496" y="0"/>
                  </a:lnTo>
                  <a:lnTo>
                    <a:pt x="500" y="0"/>
                  </a:lnTo>
                  <a:lnTo>
                    <a:pt x="502" y="2"/>
                  </a:lnTo>
                  <a:lnTo>
                    <a:pt x="504" y="6"/>
                  </a:lnTo>
                  <a:lnTo>
                    <a:pt x="504" y="6"/>
                  </a:lnTo>
                  <a:lnTo>
                    <a:pt x="504" y="10"/>
                  </a:lnTo>
                  <a:lnTo>
                    <a:pt x="502" y="12"/>
                  </a:lnTo>
                  <a:lnTo>
                    <a:pt x="500" y="16"/>
                  </a:lnTo>
                  <a:lnTo>
                    <a:pt x="496" y="16"/>
                  </a:lnTo>
                  <a:lnTo>
                    <a:pt x="12" y="126"/>
                  </a:lnTo>
                  <a:lnTo>
                    <a:pt x="12" y="126"/>
                  </a:lnTo>
                  <a:lnTo>
                    <a:pt x="10" y="126"/>
                  </a:lnTo>
                  <a:lnTo>
                    <a:pt x="10"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a:extLst>
                <a:ext uri="{FF2B5EF4-FFF2-40B4-BE49-F238E27FC236}">
                  <a16:creationId xmlns:a16="http://schemas.microsoft.com/office/drawing/2014/main" id="{3DA1BEB5-8B78-483E-B418-B5F5352854B7}"/>
                </a:ext>
              </a:extLst>
            </p:cNvPr>
            <p:cNvSpPr>
              <a:spLocks/>
            </p:cNvSpPr>
            <p:nvPr/>
          </p:nvSpPr>
          <p:spPr bwMode="auto">
            <a:xfrm>
              <a:off x="4824" y="2935"/>
              <a:ext cx="164" cy="652"/>
            </a:xfrm>
            <a:custGeom>
              <a:avLst/>
              <a:gdLst>
                <a:gd name="T0" fmla="*/ 156 w 164"/>
                <a:gd name="T1" fmla="*/ 652 h 652"/>
                <a:gd name="T2" fmla="*/ 156 w 164"/>
                <a:gd name="T3" fmla="*/ 652 h 652"/>
                <a:gd name="T4" fmla="*/ 150 w 164"/>
                <a:gd name="T5" fmla="*/ 650 h 652"/>
                <a:gd name="T6" fmla="*/ 146 w 164"/>
                <a:gd name="T7" fmla="*/ 644 h 652"/>
                <a:gd name="T8" fmla="*/ 0 w 164"/>
                <a:gd name="T9" fmla="*/ 12 h 652"/>
                <a:gd name="T10" fmla="*/ 0 w 164"/>
                <a:gd name="T11" fmla="*/ 12 h 652"/>
                <a:gd name="T12" fmla="*/ 0 w 164"/>
                <a:gd name="T13" fmla="*/ 8 h 652"/>
                <a:gd name="T14" fmla="*/ 0 w 164"/>
                <a:gd name="T15" fmla="*/ 6 h 652"/>
                <a:gd name="T16" fmla="*/ 2 w 164"/>
                <a:gd name="T17" fmla="*/ 2 h 652"/>
                <a:gd name="T18" fmla="*/ 6 w 164"/>
                <a:gd name="T19" fmla="*/ 2 h 652"/>
                <a:gd name="T20" fmla="*/ 6 w 164"/>
                <a:gd name="T21" fmla="*/ 2 h 652"/>
                <a:gd name="T22" fmla="*/ 10 w 164"/>
                <a:gd name="T23" fmla="*/ 0 h 652"/>
                <a:gd name="T24" fmla="*/ 12 w 164"/>
                <a:gd name="T25" fmla="*/ 2 h 652"/>
                <a:gd name="T26" fmla="*/ 16 w 164"/>
                <a:gd name="T27" fmla="*/ 4 h 652"/>
                <a:gd name="T28" fmla="*/ 16 w 164"/>
                <a:gd name="T29" fmla="*/ 8 h 652"/>
                <a:gd name="T30" fmla="*/ 164 w 164"/>
                <a:gd name="T31" fmla="*/ 640 h 652"/>
                <a:gd name="T32" fmla="*/ 164 w 164"/>
                <a:gd name="T33" fmla="*/ 640 h 652"/>
                <a:gd name="T34" fmla="*/ 164 w 164"/>
                <a:gd name="T35" fmla="*/ 644 h 652"/>
                <a:gd name="T36" fmla="*/ 164 w 164"/>
                <a:gd name="T37" fmla="*/ 648 h 652"/>
                <a:gd name="T38" fmla="*/ 160 w 164"/>
                <a:gd name="T39" fmla="*/ 650 h 652"/>
                <a:gd name="T40" fmla="*/ 158 w 164"/>
                <a:gd name="T41" fmla="*/ 652 h 652"/>
                <a:gd name="T42" fmla="*/ 158 w 164"/>
                <a:gd name="T43" fmla="*/ 652 h 652"/>
                <a:gd name="T44" fmla="*/ 156 w 164"/>
                <a:gd name="T45" fmla="*/ 652 h 652"/>
                <a:gd name="T46" fmla="*/ 156 w 164"/>
                <a:gd name="T47"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4" h="652">
                  <a:moveTo>
                    <a:pt x="156" y="652"/>
                  </a:moveTo>
                  <a:lnTo>
                    <a:pt x="156" y="652"/>
                  </a:lnTo>
                  <a:lnTo>
                    <a:pt x="150" y="650"/>
                  </a:lnTo>
                  <a:lnTo>
                    <a:pt x="146" y="644"/>
                  </a:lnTo>
                  <a:lnTo>
                    <a:pt x="0" y="12"/>
                  </a:lnTo>
                  <a:lnTo>
                    <a:pt x="0" y="12"/>
                  </a:lnTo>
                  <a:lnTo>
                    <a:pt x="0" y="8"/>
                  </a:lnTo>
                  <a:lnTo>
                    <a:pt x="0" y="6"/>
                  </a:lnTo>
                  <a:lnTo>
                    <a:pt x="2" y="2"/>
                  </a:lnTo>
                  <a:lnTo>
                    <a:pt x="6" y="2"/>
                  </a:lnTo>
                  <a:lnTo>
                    <a:pt x="6" y="2"/>
                  </a:lnTo>
                  <a:lnTo>
                    <a:pt x="10" y="0"/>
                  </a:lnTo>
                  <a:lnTo>
                    <a:pt x="12" y="2"/>
                  </a:lnTo>
                  <a:lnTo>
                    <a:pt x="16" y="4"/>
                  </a:lnTo>
                  <a:lnTo>
                    <a:pt x="16" y="8"/>
                  </a:lnTo>
                  <a:lnTo>
                    <a:pt x="164" y="640"/>
                  </a:lnTo>
                  <a:lnTo>
                    <a:pt x="164" y="640"/>
                  </a:lnTo>
                  <a:lnTo>
                    <a:pt x="164" y="644"/>
                  </a:lnTo>
                  <a:lnTo>
                    <a:pt x="164" y="648"/>
                  </a:lnTo>
                  <a:lnTo>
                    <a:pt x="160" y="650"/>
                  </a:lnTo>
                  <a:lnTo>
                    <a:pt x="158" y="652"/>
                  </a:lnTo>
                  <a:lnTo>
                    <a:pt x="158" y="652"/>
                  </a:lnTo>
                  <a:lnTo>
                    <a:pt x="156" y="652"/>
                  </a:lnTo>
                  <a:lnTo>
                    <a:pt x="156" y="6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a:extLst>
                <a:ext uri="{FF2B5EF4-FFF2-40B4-BE49-F238E27FC236}">
                  <a16:creationId xmlns:a16="http://schemas.microsoft.com/office/drawing/2014/main" id="{4C0B2A1C-A237-4D46-98F9-7DF0269B3C5B}"/>
                </a:ext>
              </a:extLst>
            </p:cNvPr>
            <p:cNvSpPr>
              <a:spLocks/>
            </p:cNvSpPr>
            <p:nvPr/>
          </p:nvSpPr>
          <p:spPr bwMode="auto">
            <a:xfrm>
              <a:off x="4568" y="2929"/>
              <a:ext cx="478" cy="668"/>
            </a:xfrm>
            <a:custGeom>
              <a:avLst/>
              <a:gdLst>
                <a:gd name="T0" fmla="*/ 334 w 478"/>
                <a:gd name="T1" fmla="*/ 668 h 668"/>
                <a:gd name="T2" fmla="*/ 266 w 478"/>
                <a:gd name="T3" fmla="*/ 660 h 668"/>
                <a:gd name="T4" fmla="*/ 204 w 478"/>
                <a:gd name="T5" fmla="*/ 640 h 668"/>
                <a:gd name="T6" fmla="*/ 148 w 478"/>
                <a:gd name="T7" fmla="*/ 610 h 668"/>
                <a:gd name="T8" fmla="*/ 98 w 478"/>
                <a:gd name="T9" fmla="*/ 570 h 668"/>
                <a:gd name="T10" fmla="*/ 58 w 478"/>
                <a:gd name="T11" fmla="*/ 520 h 668"/>
                <a:gd name="T12" fmla="*/ 26 w 478"/>
                <a:gd name="T13" fmla="*/ 464 h 668"/>
                <a:gd name="T14" fmla="*/ 6 w 478"/>
                <a:gd name="T15" fmla="*/ 400 h 668"/>
                <a:gd name="T16" fmla="*/ 0 w 478"/>
                <a:gd name="T17" fmla="*/ 334 h 668"/>
                <a:gd name="T18" fmla="*/ 2 w 478"/>
                <a:gd name="T19" fmla="*/ 300 h 668"/>
                <a:gd name="T20" fmla="*/ 16 w 478"/>
                <a:gd name="T21" fmla="*/ 234 h 668"/>
                <a:gd name="T22" fmla="*/ 40 w 478"/>
                <a:gd name="T23" fmla="*/ 174 h 668"/>
                <a:gd name="T24" fmla="*/ 76 w 478"/>
                <a:gd name="T25" fmla="*/ 120 h 668"/>
                <a:gd name="T26" fmla="*/ 122 w 478"/>
                <a:gd name="T27" fmla="*/ 76 h 668"/>
                <a:gd name="T28" fmla="*/ 174 w 478"/>
                <a:gd name="T29" fmla="*/ 40 h 668"/>
                <a:gd name="T30" fmla="*/ 234 w 478"/>
                <a:gd name="T31" fmla="*/ 14 h 668"/>
                <a:gd name="T32" fmla="*/ 300 w 478"/>
                <a:gd name="T33" fmla="*/ 0 h 668"/>
                <a:gd name="T34" fmla="*/ 334 w 478"/>
                <a:gd name="T35" fmla="*/ 0 h 668"/>
                <a:gd name="T36" fmla="*/ 340 w 478"/>
                <a:gd name="T37" fmla="*/ 2 h 668"/>
                <a:gd name="T38" fmla="*/ 342 w 478"/>
                <a:gd name="T39" fmla="*/ 8 h 668"/>
                <a:gd name="T40" fmla="*/ 342 w 478"/>
                <a:gd name="T41" fmla="*/ 12 h 668"/>
                <a:gd name="T42" fmla="*/ 338 w 478"/>
                <a:gd name="T43" fmla="*/ 16 h 668"/>
                <a:gd name="T44" fmla="*/ 334 w 478"/>
                <a:gd name="T45" fmla="*/ 18 h 668"/>
                <a:gd name="T46" fmla="*/ 270 w 478"/>
                <a:gd name="T47" fmla="*/ 24 h 668"/>
                <a:gd name="T48" fmla="*/ 212 w 478"/>
                <a:gd name="T49" fmla="*/ 42 h 668"/>
                <a:gd name="T50" fmla="*/ 158 w 478"/>
                <a:gd name="T51" fmla="*/ 72 h 668"/>
                <a:gd name="T52" fmla="*/ 110 w 478"/>
                <a:gd name="T53" fmla="*/ 110 h 668"/>
                <a:gd name="T54" fmla="*/ 72 w 478"/>
                <a:gd name="T55" fmla="*/ 156 h 668"/>
                <a:gd name="T56" fmla="*/ 42 w 478"/>
                <a:gd name="T57" fmla="*/ 210 h 668"/>
                <a:gd name="T58" fmla="*/ 24 w 478"/>
                <a:gd name="T59" fmla="*/ 270 h 668"/>
                <a:gd name="T60" fmla="*/ 18 w 478"/>
                <a:gd name="T61" fmla="*/ 334 h 668"/>
                <a:gd name="T62" fmla="*/ 20 w 478"/>
                <a:gd name="T63" fmla="*/ 366 h 668"/>
                <a:gd name="T64" fmla="*/ 32 w 478"/>
                <a:gd name="T65" fmla="*/ 428 h 668"/>
                <a:gd name="T66" fmla="*/ 56 w 478"/>
                <a:gd name="T67" fmla="*/ 484 h 668"/>
                <a:gd name="T68" fmla="*/ 90 w 478"/>
                <a:gd name="T69" fmla="*/ 534 h 668"/>
                <a:gd name="T70" fmla="*/ 134 w 478"/>
                <a:gd name="T71" fmla="*/ 576 h 668"/>
                <a:gd name="T72" fmla="*/ 184 w 478"/>
                <a:gd name="T73" fmla="*/ 610 h 668"/>
                <a:gd name="T74" fmla="*/ 240 w 478"/>
                <a:gd name="T75" fmla="*/ 634 h 668"/>
                <a:gd name="T76" fmla="*/ 302 w 478"/>
                <a:gd name="T77" fmla="*/ 648 h 668"/>
                <a:gd name="T78" fmla="*/ 334 w 478"/>
                <a:gd name="T79" fmla="*/ 650 h 668"/>
                <a:gd name="T80" fmla="*/ 402 w 478"/>
                <a:gd name="T81" fmla="*/ 642 h 668"/>
                <a:gd name="T82" fmla="*/ 466 w 478"/>
                <a:gd name="T83" fmla="*/ 620 h 668"/>
                <a:gd name="T84" fmla="*/ 468 w 478"/>
                <a:gd name="T85" fmla="*/ 620 h 668"/>
                <a:gd name="T86" fmla="*/ 476 w 478"/>
                <a:gd name="T87" fmla="*/ 622 h 668"/>
                <a:gd name="T88" fmla="*/ 478 w 478"/>
                <a:gd name="T89" fmla="*/ 626 h 668"/>
                <a:gd name="T90" fmla="*/ 478 w 478"/>
                <a:gd name="T91" fmla="*/ 632 h 668"/>
                <a:gd name="T92" fmla="*/ 472 w 478"/>
                <a:gd name="T93" fmla="*/ 638 h 668"/>
                <a:gd name="T94" fmla="*/ 440 w 478"/>
                <a:gd name="T95" fmla="*/ 650 h 668"/>
                <a:gd name="T96" fmla="*/ 370 w 478"/>
                <a:gd name="T97" fmla="*/ 666 h 668"/>
                <a:gd name="T98" fmla="*/ 334 w 478"/>
                <a:gd name="T99"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8" h="668">
                  <a:moveTo>
                    <a:pt x="334" y="668"/>
                  </a:moveTo>
                  <a:lnTo>
                    <a:pt x="334" y="668"/>
                  </a:lnTo>
                  <a:lnTo>
                    <a:pt x="300" y="666"/>
                  </a:lnTo>
                  <a:lnTo>
                    <a:pt x="266" y="660"/>
                  </a:lnTo>
                  <a:lnTo>
                    <a:pt x="234" y="652"/>
                  </a:lnTo>
                  <a:lnTo>
                    <a:pt x="204" y="640"/>
                  </a:lnTo>
                  <a:lnTo>
                    <a:pt x="174" y="626"/>
                  </a:lnTo>
                  <a:lnTo>
                    <a:pt x="148" y="610"/>
                  </a:lnTo>
                  <a:lnTo>
                    <a:pt x="122" y="590"/>
                  </a:lnTo>
                  <a:lnTo>
                    <a:pt x="98" y="570"/>
                  </a:lnTo>
                  <a:lnTo>
                    <a:pt x="76" y="546"/>
                  </a:lnTo>
                  <a:lnTo>
                    <a:pt x="58" y="520"/>
                  </a:lnTo>
                  <a:lnTo>
                    <a:pt x="40" y="492"/>
                  </a:lnTo>
                  <a:lnTo>
                    <a:pt x="26" y="464"/>
                  </a:lnTo>
                  <a:lnTo>
                    <a:pt x="16" y="432"/>
                  </a:lnTo>
                  <a:lnTo>
                    <a:pt x="6" y="400"/>
                  </a:lnTo>
                  <a:lnTo>
                    <a:pt x="2" y="368"/>
                  </a:lnTo>
                  <a:lnTo>
                    <a:pt x="0" y="334"/>
                  </a:lnTo>
                  <a:lnTo>
                    <a:pt x="0" y="334"/>
                  </a:lnTo>
                  <a:lnTo>
                    <a:pt x="2" y="300"/>
                  </a:lnTo>
                  <a:lnTo>
                    <a:pt x="6" y="266"/>
                  </a:lnTo>
                  <a:lnTo>
                    <a:pt x="16" y="234"/>
                  </a:lnTo>
                  <a:lnTo>
                    <a:pt x="26" y="204"/>
                  </a:lnTo>
                  <a:lnTo>
                    <a:pt x="40" y="174"/>
                  </a:lnTo>
                  <a:lnTo>
                    <a:pt x="58" y="146"/>
                  </a:lnTo>
                  <a:lnTo>
                    <a:pt x="76" y="120"/>
                  </a:lnTo>
                  <a:lnTo>
                    <a:pt x="98" y="98"/>
                  </a:lnTo>
                  <a:lnTo>
                    <a:pt x="122" y="76"/>
                  </a:lnTo>
                  <a:lnTo>
                    <a:pt x="148" y="56"/>
                  </a:lnTo>
                  <a:lnTo>
                    <a:pt x="174" y="40"/>
                  </a:lnTo>
                  <a:lnTo>
                    <a:pt x="204" y="26"/>
                  </a:lnTo>
                  <a:lnTo>
                    <a:pt x="234" y="14"/>
                  </a:lnTo>
                  <a:lnTo>
                    <a:pt x="266" y="6"/>
                  </a:lnTo>
                  <a:lnTo>
                    <a:pt x="300" y="0"/>
                  </a:lnTo>
                  <a:lnTo>
                    <a:pt x="334" y="0"/>
                  </a:lnTo>
                  <a:lnTo>
                    <a:pt x="334" y="0"/>
                  </a:lnTo>
                  <a:lnTo>
                    <a:pt x="338" y="0"/>
                  </a:lnTo>
                  <a:lnTo>
                    <a:pt x="340" y="2"/>
                  </a:lnTo>
                  <a:lnTo>
                    <a:pt x="342" y="4"/>
                  </a:lnTo>
                  <a:lnTo>
                    <a:pt x="342" y="8"/>
                  </a:lnTo>
                  <a:lnTo>
                    <a:pt x="342" y="8"/>
                  </a:lnTo>
                  <a:lnTo>
                    <a:pt x="342" y="12"/>
                  </a:lnTo>
                  <a:lnTo>
                    <a:pt x="340" y="14"/>
                  </a:lnTo>
                  <a:lnTo>
                    <a:pt x="338" y="16"/>
                  </a:lnTo>
                  <a:lnTo>
                    <a:pt x="334" y="18"/>
                  </a:lnTo>
                  <a:lnTo>
                    <a:pt x="334" y="18"/>
                  </a:lnTo>
                  <a:lnTo>
                    <a:pt x="302" y="18"/>
                  </a:lnTo>
                  <a:lnTo>
                    <a:pt x="270" y="24"/>
                  </a:lnTo>
                  <a:lnTo>
                    <a:pt x="240" y="32"/>
                  </a:lnTo>
                  <a:lnTo>
                    <a:pt x="212" y="42"/>
                  </a:lnTo>
                  <a:lnTo>
                    <a:pt x="184" y="56"/>
                  </a:lnTo>
                  <a:lnTo>
                    <a:pt x="158" y="72"/>
                  </a:lnTo>
                  <a:lnTo>
                    <a:pt x="134" y="90"/>
                  </a:lnTo>
                  <a:lnTo>
                    <a:pt x="110" y="110"/>
                  </a:lnTo>
                  <a:lnTo>
                    <a:pt x="90" y="132"/>
                  </a:lnTo>
                  <a:lnTo>
                    <a:pt x="72" y="156"/>
                  </a:lnTo>
                  <a:lnTo>
                    <a:pt x="56" y="182"/>
                  </a:lnTo>
                  <a:lnTo>
                    <a:pt x="42" y="210"/>
                  </a:lnTo>
                  <a:lnTo>
                    <a:pt x="32" y="240"/>
                  </a:lnTo>
                  <a:lnTo>
                    <a:pt x="24" y="270"/>
                  </a:lnTo>
                  <a:lnTo>
                    <a:pt x="20" y="300"/>
                  </a:lnTo>
                  <a:lnTo>
                    <a:pt x="18" y="334"/>
                  </a:lnTo>
                  <a:lnTo>
                    <a:pt x="18" y="334"/>
                  </a:lnTo>
                  <a:lnTo>
                    <a:pt x="20" y="366"/>
                  </a:lnTo>
                  <a:lnTo>
                    <a:pt x="24" y="396"/>
                  </a:lnTo>
                  <a:lnTo>
                    <a:pt x="32" y="428"/>
                  </a:lnTo>
                  <a:lnTo>
                    <a:pt x="42" y="456"/>
                  </a:lnTo>
                  <a:lnTo>
                    <a:pt x="56" y="484"/>
                  </a:lnTo>
                  <a:lnTo>
                    <a:pt x="72" y="510"/>
                  </a:lnTo>
                  <a:lnTo>
                    <a:pt x="90" y="534"/>
                  </a:lnTo>
                  <a:lnTo>
                    <a:pt x="110" y="556"/>
                  </a:lnTo>
                  <a:lnTo>
                    <a:pt x="134" y="576"/>
                  </a:lnTo>
                  <a:lnTo>
                    <a:pt x="158" y="596"/>
                  </a:lnTo>
                  <a:lnTo>
                    <a:pt x="184" y="610"/>
                  </a:lnTo>
                  <a:lnTo>
                    <a:pt x="212" y="624"/>
                  </a:lnTo>
                  <a:lnTo>
                    <a:pt x="240" y="634"/>
                  </a:lnTo>
                  <a:lnTo>
                    <a:pt x="270" y="642"/>
                  </a:lnTo>
                  <a:lnTo>
                    <a:pt x="302" y="648"/>
                  </a:lnTo>
                  <a:lnTo>
                    <a:pt x="334" y="650"/>
                  </a:lnTo>
                  <a:lnTo>
                    <a:pt x="334" y="650"/>
                  </a:lnTo>
                  <a:lnTo>
                    <a:pt x="368" y="648"/>
                  </a:lnTo>
                  <a:lnTo>
                    <a:pt x="402" y="642"/>
                  </a:lnTo>
                  <a:lnTo>
                    <a:pt x="434" y="634"/>
                  </a:lnTo>
                  <a:lnTo>
                    <a:pt x="466" y="620"/>
                  </a:lnTo>
                  <a:lnTo>
                    <a:pt x="466" y="620"/>
                  </a:lnTo>
                  <a:lnTo>
                    <a:pt x="468" y="620"/>
                  </a:lnTo>
                  <a:lnTo>
                    <a:pt x="472" y="620"/>
                  </a:lnTo>
                  <a:lnTo>
                    <a:pt x="476" y="622"/>
                  </a:lnTo>
                  <a:lnTo>
                    <a:pt x="478" y="626"/>
                  </a:lnTo>
                  <a:lnTo>
                    <a:pt x="478" y="626"/>
                  </a:lnTo>
                  <a:lnTo>
                    <a:pt x="478" y="628"/>
                  </a:lnTo>
                  <a:lnTo>
                    <a:pt x="478" y="632"/>
                  </a:lnTo>
                  <a:lnTo>
                    <a:pt x="476" y="634"/>
                  </a:lnTo>
                  <a:lnTo>
                    <a:pt x="472" y="638"/>
                  </a:lnTo>
                  <a:lnTo>
                    <a:pt x="472" y="638"/>
                  </a:lnTo>
                  <a:lnTo>
                    <a:pt x="440" y="650"/>
                  </a:lnTo>
                  <a:lnTo>
                    <a:pt x="406" y="660"/>
                  </a:lnTo>
                  <a:lnTo>
                    <a:pt x="370" y="666"/>
                  </a:lnTo>
                  <a:lnTo>
                    <a:pt x="334" y="668"/>
                  </a:lnTo>
                  <a:lnTo>
                    <a:pt x="334" y="6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5">
              <a:extLst>
                <a:ext uri="{FF2B5EF4-FFF2-40B4-BE49-F238E27FC236}">
                  <a16:creationId xmlns:a16="http://schemas.microsoft.com/office/drawing/2014/main" id="{DC571937-DC68-4830-91B4-A7C8E0A94F75}"/>
                </a:ext>
              </a:extLst>
            </p:cNvPr>
            <p:cNvSpPr>
              <a:spLocks/>
            </p:cNvSpPr>
            <p:nvPr/>
          </p:nvSpPr>
          <p:spPr bwMode="auto">
            <a:xfrm>
              <a:off x="4892" y="3579"/>
              <a:ext cx="18" cy="96"/>
            </a:xfrm>
            <a:custGeom>
              <a:avLst/>
              <a:gdLst>
                <a:gd name="T0" fmla="*/ 10 w 18"/>
                <a:gd name="T1" fmla="*/ 96 h 96"/>
                <a:gd name="T2" fmla="*/ 10 w 18"/>
                <a:gd name="T3" fmla="*/ 96 h 96"/>
                <a:gd name="T4" fmla="*/ 6 w 18"/>
                <a:gd name="T5" fmla="*/ 94 h 96"/>
                <a:gd name="T6" fmla="*/ 4 w 18"/>
                <a:gd name="T7" fmla="*/ 92 h 96"/>
                <a:gd name="T8" fmla="*/ 2 w 18"/>
                <a:gd name="T9" fmla="*/ 90 h 96"/>
                <a:gd name="T10" fmla="*/ 0 w 18"/>
                <a:gd name="T11" fmla="*/ 86 h 96"/>
                <a:gd name="T12" fmla="*/ 0 w 18"/>
                <a:gd name="T13" fmla="*/ 8 h 96"/>
                <a:gd name="T14" fmla="*/ 0 w 18"/>
                <a:gd name="T15" fmla="*/ 8 h 96"/>
                <a:gd name="T16" fmla="*/ 2 w 18"/>
                <a:gd name="T17" fmla="*/ 4 h 96"/>
                <a:gd name="T18" fmla="*/ 4 w 18"/>
                <a:gd name="T19" fmla="*/ 2 h 96"/>
                <a:gd name="T20" fmla="*/ 6 w 18"/>
                <a:gd name="T21" fmla="*/ 0 h 96"/>
                <a:gd name="T22" fmla="*/ 10 w 18"/>
                <a:gd name="T23" fmla="*/ 0 h 96"/>
                <a:gd name="T24" fmla="*/ 10 w 18"/>
                <a:gd name="T25" fmla="*/ 0 h 96"/>
                <a:gd name="T26" fmla="*/ 14 w 18"/>
                <a:gd name="T27" fmla="*/ 0 h 96"/>
                <a:gd name="T28" fmla="*/ 16 w 18"/>
                <a:gd name="T29" fmla="*/ 2 h 96"/>
                <a:gd name="T30" fmla="*/ 18 w 18"/>
                <a:gd name="T31" fmla="*/ 4 h 96"/>
                <a:gd name="T32" fmla="*/ 18 w 18"/>
                <a:gd name="T33" fmla="*/ 8 h 96"/>
                <a:gd name="T34" fmla="*/ 18 w 18"/>
                <a:gd name="T35" fmla="*/ 86 h 96"/>
                <a:gd name="T36" fmla="*/ 18 w 18"/>
                <a:gd name="T37" fmla="*/ 86 h 96"/>
                <a:gd name="T38" fmla="*/ 18 w 18"/>
                <a:gd name="T39" fmla="*/ 90 h 96"/>
                <a:gd name="T40" fmla="*/ 16 w 18"/>
                <a:gd name="T41" fmla="*/ 92 h 96"/>
                <a:gd name="T42" fmla="*/ 14 w 18"/>
                <a:gd name="T43" fmla="*/ 94 h 96"/>
                <a:gd name="T44" fmla="*/ 10 w 18"/>
                <a:gd name="T45" fmla="*/ 96 h 96"/>
                <a:gd name="T46" fmla="*/ 10 w 18"/>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96">
                  <a:moveTo>
                    <a:pt x="10" y="96"/>
                  </a:moveTo>
                  <a:lnTo>
                    <a:pt x="10" y="96"/>
                  </a:lnTo>
                  <a:lnTo>
                    <a:pt x="6" y="94"/>
                  </a:lnTo>
                  <a:lnTo>
                    <a:pt x="4" y="92"/>
                  </a:lnTo>
                  <a:lnTo>
                    <a:pt x="2" y="90"/>
                  </a:lnTo>
                  <a:lnTo>
                    <a:pt x="0" y="86"/>
                  </a:lnTo>
                  <a:lnTo>
                    <a:pt x="0" y="8"/>
                  </a:lnTo>
                  <a:lnTo>
                    <a:pt x="0" y="8"/>
                  </a:lnTo>
                  <a:lnTo>
                    <a:pt x="2" y="4"/>
                  </a:lnTo>
                  <a:lnTo>
                    <a:pt x="4" y="2"/>
                  </a:lnTo>
                  <a:lnTo>
                    <a:pt x="6" y="0"/>
                  </a:lnTo>
                  <a:lnTo>
                    <a:pt x="10" y="0"/>
                  </a:lnTo>
                  <a:lnTo>
                    <a:pt x="10" y="0"/>
                  </a:lnTo>
                  <a:lnTo>
                    <a:pt x="14" y="0"/>
                  </a:lnTo>
                  <a:lnTo>
                    <a:pt x="16" y="2"/>
                  </a:lnTo>
                  <a:lnTo>
                    <a:pt x="18" y="4"/>
                  </a:lnTo>
                  <a:lnTo>
                    <a:pt x="18" y="8"/>
                  </a:lnTo>
                  <a:lnTo>
                    <a:pt x="18" y="86"/>
                  </a:lnTo>
                  <a:lnTo>
                    <a:pt x="18" y="86"/>
                  </a:lnTo>
                  <a:lnTo>
                    <a:pt x="18" y="90"/>
                  </a:lnTo>
                  <a:lnTo>
                    <a:pt x="16" y="92"/>
                  </a:lnTo>
                  <a:lnTo>
                    <a:pt x="14" y="94"/>
                  </a:lnTo>
                  <a:lnTo>
                    <a:pt x="10" y="96"/>
                  </a:lnTo>
                  <a:lnTo>
                    <a:pt x="1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a:extLst>
                <a:ext uri="{FF2B5EF4-FFF2-40B4-BE49-F238E27FC236}">
                  <a16:creationId xmlns:a16="http://schemas.microsoft.com/office/drawing/2014/main" id="{06BCEFE9-189D-42EA-8E8B-379C47C8BE3A}"/>
                </a:ext>
              </a:extLst>
            </p:cNvPr>
            <p:cNvSpPr>
              <a:spLocks noEditPoints="1"/>
            </p:cNvSpPr>
            <p:nvPr/>
          </p:nvSpPr>
          <p:spPr bwMode="auto">
            <a:xfrm>
              <a:off x="4670" y="3657"/>
              <a:ext cx="446" cy="78"/>
            </a:xfrm>
            <a:custGeom>
              <a:avLst/>
              <a:gdLst>
                <a:gd name="T0" fmla="*/ 446 w 446"/>
                <a:gd name="T1" fmla="*/ 78 h 78"/>
                <a:gd name="T2" fmla="*/ 0 w 446"/>
                <a:gd name="T3" fmla="*/ 78 h 78"/>
                <a:gd name="T4" fmla="*/ 0 w 446"/>
                <a:gd name="T5" fmla="*/ 68 h 78"/>
                <a:gd name="T6" fmla="*/ 0 w 446"/>
                <a:gd name="T7" fmla="*/ 68 h 78"/>
                <a:gd name="T8" fmla="*/ 2 w 446"/>
                <a:gd name="T9" fmla="*/ 54 h 78"/>
                <a:gd name="T10" fmla="*/ 6 w 446"/>
                <a:gd name="T11" fmla="*/ 42 h 78"/>
                <a:gd name="T12" fmla="*/ 12 w 446"/>
                <a:gd name="T13" fmla="*/ 30 h 78"/>
                <a:gd name="T14" fmla="*/ 20 w 446"/>
                <a:gd name="T15" fmla="*/ 20 h 78"/>
                <a:gd name="T16" fmla="*/ 32 w 446"/>
                <a:gd name="T17" fmla="*/ 12 h 78"/>
                <a:gd name="T18" fmla="*/ 42 w 446"/>
                <a:gd name="T19" fmla="*/ 6 h 78"/>
                <a:gd name="T20" fmla="*/ 56 w 446"/>
                <a:gd name="T21" fmla="*/ 2 h 78"/>
                <a:gd name="T22" fmla="*/ 70 w 446"/>
                <a:gd name="T23" fmla="*/ 0 h 78"/>
                <a:gd name="T24" fmla="*/ 378 w 446"/>
                <a:gd name="T25" fmla="*/ 0 h 78"/>
                <a:gd name="T26" fmla="*/ 378 w 446"/>
                <a:gd name="T27" fmla="*/ 0 h 78"/>
                <a:gd name="T28" fmla="*/ 390 w 446"/>
                <a:gd name="T29" fmla="*/ 2 h 78"/>
                <a:gd name="T30" fmla="*/ 404 w 446"/>
                <a:gd name="T31" fmla="*/ 6 h 78"/>
                <a:gd name="T32" fmla="*/ 416 w 446"/>
                <a:gd name="T33" fmla="*/ 12 h 78"/>
                <a:gd name="T34" fmla="*/ 426 w 446"/>
                <a:gd name="T35" fmla="*/ 20 h 78"/>
                <a:gd name="T36" fmla="*/ 434 w 446"/>
                <a:gd name="T37" fmla="*/ 30 h 78"/>
                <a:gd name="T38" fmla="*/ 440 w 446"/>
                <a:gd name="T39" fmla="*/ 42 h 78"/>
                <a:gd name="T40" fmla="*/ 444 w 446"/>
                <a:gd name="T41" fmla="*/ 54 h 78"/>
                <a:gd name="T42" fmla="*/ 446 w 446"/>
                <a:gd name="T43" fmla="*/ 68 h 78"/>
                <a:gd name="T44" fmla="*/ 446 w 446"/>
                <a:gd name="T45" fmla="*/ 78 h 78"/>
                <a:gd name="T46" fmla="*/ 20 w 446"/>
                <a:gd name="T47" fmla="*/ 60 h 78"/>
                <a:gd name="T48" fmla="*/ 428 w 446"/>
                <a:gd name="T49" fmla="*/ 60 h 78"/>
                <a:gd name="T50" fmla="*/ 428 w 446"/>
                <a:gd name="T51" fmla="*/ 60 h 78"/>
                <a:gd name="T52" fmla="*/ 426 w 446"/>
                <a:gd name="T53" fmla="*/ 52 h 78"/>
                <a:gd name="T54" fmla="*/ 422 w 446"/>
                <a:gd name="T55" fmla="*/ 44 h 78"/>
                <a:gd name="T56" fmla="*/ 416 w 446"/>
                <a:gd name="T57" fmla="*/ 36 h 78"/>
                <a:gd name="T58" fmla="*/ 410 w 446"/>
                <a:gd name="T59" fmla="*/ 30 h 78"/>
                <a:gd name="T60" fmla="*/ 402 w 446"/>
                <a:gd name="T61" fmla="*/ 24 h 78"/>
                <a:gd name="T62" fmla="*/ 394 w 446"/>
                <a:gd name="T63" fmla="*/ 20 h 78"/>
                <a:gd name="T64" fmla="*/ 386 w 446"/>
                <a:gd name="T65" fmla="*/ 18 h 78"/>
                <a:gd name="T66" fmla="*/ 378 w 446"/>
                <a:gd name="T67" fmla="*/ 18 h 78"/>
                <a:gd name="T68" fmla="*/ 70 w 446"/>
                <a:gd name="T69" fmla="*/ 18 h 78"/>
                <a:gd name="T70" fmla="*/ 70 w 446"/>
                <a:gd name="T71" fmla="*/ 18 h 78"/>
                <a:gd name="T72" fmla="*/ 60 w 446"/>
                <a:gd name="T73" fmla="*/ 18 h 78"/>
                <a:gd name="T74" fmla="*/ 52 w 446"/>
                <a:gd name="T75" fmla="*/ 20 h 78"/>
                <a:gd name="T76" fmla="*/ 44 w 446"/>
                <a:gd name="T77" fmla="*/ 24 h 78"/>
                <a:gd name="T78" fmla="*/ 36 w 446"/>
                <a:gd name="T79" fmla="*/ 30 h 78"/>
                <a:gd name="T80" fmla="*/ 30 w 446"/>
                <a:gd name="T81" fmla="*/ 36 h 78"/>
                <a:gd name="T82" fmla="*/ 26 w 446"/>
                <a:gd name="T83" fmla="*/ 44 h 78"/>
                <a:gd name="T84" fmla="*/ 22 w 446"/>
                <a:gd name="T85" fmla="*/ 52 h 78"/>
                <a:gd name="T86" fmla="*/ 20 w 446"/>
                <a:gd name="T87" fmla="*/ 60 h 78"/>
                <a:gd name="T88" fmla="*/ 20 w 446"/>
                <a:gd name="T89" fmla="*/ 6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6" h="78">
                  <a:moveTo>
                    <a:pt x="446" y="78"/>
                  </a:moveTo>
                  <a:lnTo>
                    <a:pt x="0" y="78"/>
                  </a:lnTo>
                  <a:lnTo>
                    <a:pt x="0" y="68"/>
                  </a:lnTo>
                  <a:lnTo>
                    <a:pt x="0" y="68"/>
                  </a:lnTo>
                  <a:lnTo>
                    <a:pt x="2" y="54"/>
                  </a:lnTo>
                  <a:lnTo>
                    <a:pt x="6" y="42"/>
                  </a:lnTo>
                  <a:lnTo>
                    <a:pt x="12" y="30"/>
                  </a:lnTo>
                  <a:lnTo>
                    <a:pt x="20" y="20"/>
                  </a:lnTo>
                  <a:lnTo>
                    <a:pt x="32" y="12"/>
                  </a:lnTo>
                  <a:lnTo>
                    <a:pt x="42" y="6"/>
                  </a:lnTo>
                  <a:lnTo>
                    <a:pt x="56" y="2"/>
                  </a:lnTo>
                  <a:lnTo>
                    <a:pt x="70" y="0"/>
                  </a:lnTo>
                  <a:lnTo>
                    <a:pt x="378" y="0"/>
                  </a:lnTo>
                  <a:lnTo>
                    <a:pt x="378" y="0"/>
                  </a:lnTo>
                  <a:lnTo>
                    <a:pt x="390" y="2"/>
                  </a:lnTo>
                  <a:lnTo>
                    <a:pt x="404" y="6"/>
                  </a:lnTo>
                  <a:lnTo>
                    <a:pt x="416" y="12"/>
                  </a:lnTo>
                  <a:lnTo>
                    <a:pt x="426" y="20"/>
                  </a:lnTo>
                  <a:lnTo>
                    <a:pt x="434" y="30"/>
                  </a:lnTo>
                  <a:lnTo>
                    <a:pt x="440" y="42"/>
                  </a:lnTo>
                  <a:lnTo>
                    <a:pt x="444" y="54"/>
                  </a:lnTo>
                  <a:lnTo>
                    <a:pt x="446" y="68"/>
                  </a:lnTo>
                  <a:lnTo>
                    <a:pt x="446" y="78"/>
                  </a:lnTo>
                  <a:close/>
                  <a:moveTo>
                    <a:pt x="20" y="60"/>
                  </a:moveTo>
                  <a:lnTo>
                    <a:pt x="428" y="60"/>
                  </a:lnTo>
                  <a:lnTo>
                    <a:pt x="428" y="60"/>
                  </a:lnTo>
                  <a:lnTo>
                    <a:pt x="426" y="52"/>
                  </a:lnTo>
                  <a:lnTo>
                    <a:pt x="422" y="44"/>
                  </a:lnTo>
                  <a:lnTo>
                    <a:pt x="416" y="36"/>
                  </a:lnTo>
                  <a:lnTo>
                    <a:pt x="410" y="30"/>
                  </a:lnTo>
                  <a:lnTo>
                    <a:pt x="402" y="24"/>
                  </a:lnTo>
                  <a:lnTo>
                    <a:pt x="394" y="20"/>
                  </a:lnTo>
                  <a:lnTo>
                    <a:pt x="386" y="18"/>
                  </a:lnTo>
                  <a:lnTo>
                    <a:pt x="378" y="18"/>
                  </a:lnTo>
                  <a:lnTo>
                    <a:pt x="70" y="18"/>
                  </a:lnTo>
                  <a:lnTo>
                    <a:pt x="70" y="18"/>
                  </a:lnTo>
                  <a:lnTo>
                    <a:pt x="60" y="18"/>
                  </a:lnTo>
                  <a:lnTo>
                    <a:pt x="52" y="20"/>
                  </a:lnTo>
                  <a:lnTo>
                    <a:pt x="44" y="24"/>
                  </a:lnTo>
                  <a:lnTo>
                    <a:pt x="36" y="30"/>
                  </a:lnTo>
                  <a:lnTo>
                    <a:pt x="30" y="36"/>
                  </a:lnTo>
                  <a:lnTo>
                    <a:pt x="26" y="44"/>
                  </a:lnTo>
                  <a:lnTo>
                    <a:pt x="22" y="52"/>
                  </a:lnTo>
                  <a:lnTo>
                    <a:pt x="20" y="60"/>
                  </a:lnTo>
                  <a:lnTo>
                    <a:pt x="2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3345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96B6E39-B411-49D2-B265-CFC512F8C7C2}"/>
              </a:ext>
            </a:extLst>
          </p:cNvPr>
          <p:cNvGraphicFramePr>
            <a:graphicFrameLocks/>
          </p:cNvGraphicFramePr>
          <p:nvPr>
            <p:extLst>
              <p:ext uri="{D42A27DB-BD31-4B8C-83A1-F6EECF244321}">
                <p14:modId xmlns:p14="http://schemas.microsoft.com/office/powerpoint/2010/main" val="1783456648"/>
              </p:ext>
            </p:extLst>
          </p:nvPr>
        </p:nvGraphicFramePr>
        <p:xfrm>
          <a:off x="534591" y="1475581"/>
          <a:ext cx="7542000" cy="28800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21">
            <a:extLst>
              <a:ext uri="{FF2B5EF4-FFF2-40B4-BE49-F238E27FC236}">
                <a16:creationId xmlns:a16="http://schemas.microsoft.com/office/drawing/2014/main" id="{1F4244ED-6D3B-435E-B79D-DBCBC4831F3E}"/>
              </a:ext>
            </a:extLst>
          </p:cNvPr>
          <p:cNvGrpSpPr>
            <a:grpSpLocks noChangeAspect="1"/>
          </p:cNvGrpSpPr>
          <p:nvPr/>
        </p:nvGrpSpPr>
        <p:grpSpPr bwMode="auto">
          <a:xfrm>
            <a:off x="8681516" y="1599188"/>
            <a:ext cx="1289050" cy="1289050"/>
            <a:chOff x="3198" y="810"/>
            <a:chExt cx="812" cy="812"/>
          </a:xfrm>
          <a:solidFill>
            <a:schemeClr val="bg1"/>
          </a:solidFill>
        </p:grpSpPr>
        <p:sp>
          <p:nvSpPr>
            <p:cNvPr id="7" name="Freeform 22">
              <a:extLst>
                <a:ext uri="{FF2B5EF4-FFF2-40B4-BE49-F238E27FC236}">
                  <a16:creationId xmlns:a16="http://schemas.microsoft.com/office/drawing/2014/main" id="{EE47796C-1B3A-4E78-88FB-0DE99C9EC4DC}"/>
                </a:ext>
              </a:extLst>
            </p:cNvPr>
            <p:cNvSpPr>
              <a:spLocks noEditPoints="1"/>
            </p:cNvSpPr>
            <p:nvPr/>
          </p:nvSpPr>
          <p:spPr bwMode="auto">
            <a:xfrm>
              <a:off x="3788" y="810"/>
              <a:ext cx="222" cy="220"/>
            </a:xfrm>
            <a:custGeom>
              <a:avLst/>
              <a:gdLst>
                <a:gd name="T0" fmla="*/ 98 w 222"/>
                <a:gd name="T1" fmla="*/ 220 h 220"/>
                <a:gd name="T2" fmla="*/ 6 w 222"/>
                <a:gd name="T3" fmla="*/ 216 h 220"/>
                <a:gd name="T4" fmla="*/ 0 w 222"/>
                <a:gd name="T5" fmla="*/ 122 h 220"/>
                <a:gd name="T6" fmla="*/ 124 w 222"/>
                <a:gd name="T7" fmla="*/ 0 h 220"/>
                <a:gd name="T8" fmla="*/ 118 w 222"/>
                <a:gd name="T9" fmla="*/ 102 h 220"/>
                <a:gd name="T10" fmla="*/ 222 w 222"/>
                <a:gd name="T11" fmla="*/ 98 h 220"/>
                <a:gd name="T12" fmla="*/ 98 w 222"/>
                <a:gd name="T13" fmla="*/ 220 h 220"/>
                <a:gd name="T14" fmla="*/ 22 w 222"/>
                <a:gd name="T15" fmla="*/ 198 h 220"/>
                <a:gd name="T16" fmla="*/ 92 w 222"/>
                <a:gd name="T17" fmla="*/ 202 h 220"/>
                <a:gd name="T18" fmla="*/ 176 w 222"/>
                <a:gd name="T19" fmla="*/ 118 h 220"/>
                <a:gd name="T20" fmla="*/ 100 w 222"/>
                <a:gd name="T21" fmla="*/ 122 h 220"/>
                <a:gd name="T22" fmla="*/ 104 w 222"/>
                <a:gd name="T23" fmla="*/ 46 h 220"/>
                <a:gd name="T24" fmla="*/ 18 w 222"/>
                <a:gd name="T25" fmla="*/ 130 h 220"/>
                <a:gd name="T26" fmla="*/ 22 w 222"/>
                <a:gd name="T27"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20">
                  <a:moveTo>
                    <a:pt x="98" y="220"/>
                  </a:moveTo>
                  <a:lnTo>
                    <a:pt x="6" y="216"/>
                  </a:lnTo>
                  <a:lnTo>
                    <a:pt x="0" y="122"/>
                  </a:lnTo>
                  <a:lnTo>
                    <a:pt x="124" y="0"/>
                  </a:lnTo>
                  <a:lnTo>
                    <a:pt x="118" y="102"/>
                  </a:lnTo>
                  <a:lnTo>
                    <a:pt x="222" y="98"/>
                  </a:lnTo>
                  <a:lnTo>
                    <a:pt x="98" y="220"/>
                  </a:lnTo>
                  <a:close/>
                  <a:moveTo>
                    <a:pt x="22" y="198"/>
                  </a:moveTo>
                  <a:lnTo>
                    <a:pt x="92" y="202"/>
                  </a:lnTo>
                  <a:lnTo>
                    <a:pt x="176" y="118"/>
                  </a:lnTo>
                  <a:lnTo>
                    <a:pt x="100" y="122"/>
                  </a:lnTo>
                  <a:lnTo>
                    <a:pt x="104" y="46"/>
                  </a:lnTo>
                  <a:lnTo>
                    <a:pt x="18" y="130"/>
                  </a:lnTo>
                  <a:lnTo>
                    <a:pt x="22"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3">
              <a:extLst>
                <a:ext uri="{FF2B5EF4-FFF2-40B4-BE49-F238E27FC236}">
                  <a16:creationId xmlns:a16="http://schemas.microsoft.com/office/drawing/2014/main" id="{6268E14D-A48A-4503-A2C1-8AAE896B3281}"/>
                </a:ext>
              </a:extLst>
            </p:cNvPr>
            <p:cNvSpPr>
              <a:spLocks/>
            </p:cNvSpPr>
            <p:nvPr/>
          </p:nvSpPr>
          <p:spPr bwMode="auto">
            <a:xfrm>
              <a:off x="3576" y="882"/>
              <a:ext cx="362" cy="360"/>
            </a:xfrm>
            <a:custGeom>
              <a:avLst/>
              <a:gdLst>
                <a:gd name="T0" fmla="*/ 14 w 362"/>
                <a:gd name="T1" fmla="*/ 360 h 360"/>
                <a:gd name="T2" fmla="*/ 0 w 362"/>
                <a:gd name="T3" fmla="*/ 348 h 360"/>
                <a:gd name="T4" fmla="*/ 350 w 362"/>
                <a:gd name="T5" fmla="*/ 0 h 360"/>
                <a:gd name="T6" fmla="*/ 362 w 362"/>
                <a:gd name="T7" fmla="*/ 12 h 360"/>
                <a:gd name="T8" fmla="*/ 14 w 362"/>
                <a:gd name="T9" fmla="*/ 360 h 360"/>
              </a:gdLst>
              <a:ahLst/>
              <a:cxnLst>
                <a:cxn ang="0">
                  <a:pos x="T0" y="T1"/>
                </a:cxn>
                <a:cxn ang="0">
                  <a:pos x="T2" y="T3"/>
                </a:cxn>
                <a:cxn ang="0">
                  <a:pos x="T4" y="T5"/>
                </a:cxn>
                <a:cxn ang="0">
                  <a:pos x="T6" y="T7"/>
                </a:cxn>
                <a:cxn ang="0">
                  <a:pos x="T8" y="T9"/>
                </a:cxn>
              </a:cxnLst>
              <a:rect l="0" t="0" r="r" b="b"/>
              <a:pathLst>
                <a:path w="362" h="360">
                  <a:moveTo>
                    <a:pt x="14" y="360"/>
                  </a:moveTo>
                  <a:lnTo>
                    <a:pt x="0" y="348"/>
                  </a:lnTo>
                  <a:lnTo>
                    <a:pt x="350" y="0"/>
                  </a:lnTo>
                  <a:lnTo>
                    <a:pt x="362" y="12"/>
                  </a:lnTo>
                  <a:lnTo>
                    <a:pt x="14"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4">
              <a:extLst>
                <a:ext uri="{FF2B5EF4-FFF2-40B4-BE49-F238E27FC236}">
                  <a16:creationId xmlns:a16="http://schemas.microsoft.com/office/drawing/2014/main" id="{489ED856-170B-4902-8298-AD14C7A9223F}"/>
                </a:ext>
              </a:extLst>
            </p:cNvPr>
            <p:cNvSpPr>
              <a:spLocks noEditPoints="1"/>
            </p:cNvSpPr>
            <p:nvPr/>
          </p:nvSpPr>
          <p:spPr bwMode="auto">
            <a:xfrm>
              <a:off x="3536" y="1216"/>
              <a:ext cx="68" cy="68"/>
            </a:xfrm>
            <a:custGeom>
              <a:avLst/>
              <a:gdLst>
                <a:gd name="T0" fmla="*/ 34 w 68"/>
                <a:gd name="T1" fmla="*/ 68 h 68"/>
                <a:gd name="T2" fmla="*/ 20 w 68"/>
                <a:gd name="T3" fmla="*/ 64 h 68"/>
                <a:gd name="T4" fmla="*/ 10 w 68"/>
                <a:gd name="T5" fmla="*/ 58 h 68"/>
                <a:gd name="T6" fmla="*/ 6 w 68"/>
                <a:gd name="T7" fmla="*/ 52 h 68"/>
                <a:gd name="T8" fmla="*/ 0 w 68"/>
                <a:gd name="T9" fmla="*/ 40 h 68"/>
                <a:gd name="T10" fmla="*/ 0 w 68"/>
                <a:gd name="T11" fmla="*/ 28 h 68"/>
                <a:gd name="T12" fmla="*/ 6 w 68"/>
                <a:gd name="T13" fmla="*/ 14 h 68"/>
                <a:gd name="T14" fmla="*/ 10 w 68"/>
                <a:gd name="T15" fmla="*/ 10 h 68"/>
                <a:gd name="T16" fmla="*/ 20 w 68"/>
                <a:gd name="T17" fmla="*/ 2 h 68"/>
                <a:gd name="T18" fmla="*/ 34 w 68"/>
                <a:gd name="T19" fmla="*/ 0 h 68"/>
                <a:gd name="T20" fmla="*/ 46 w 68"/>
                <a:gd name="T21" fmla="*/ 2 h 68"/>
                <a:gd name="T22" fmla="*/ 58 w 68"/>
                <a:gd name="T23" fmla="*/ 10 h 68"/>
                <a:gd name="T24" fmla="*/ 62 w 68"/>
                <a:gd name="T25" fmla="*/ 14 h 68"/>
                <a:gd name="T26" fmla="*/ 66 w 68"/>
                <a:gd name="T27" fmla="*/ 26 h 68"/>
                <a:gd name="T28" fmla="*/ 68 w 68"/>
                <a:gd name="T29" fmla="*/ 34 h 68"/>
                <a:gd name="T30" fmla="*/ 64 w 68"/>
                <a:gd name="T31" fmla="*/ 46 h 68"/>
                <a:gd name="T32" fmla="*/ 58 w 68"/>
                <a:gd name="T33" fmla="*/ 58 h 68"/>
                <a:gd name="T34" fmla="*/ 52 w 68"/>
                <a:gd name="T35" fmla="*/ 62 h 68"/>
                <a:gd name="T36" fmla="*/ 40 w 68"/>
                <a:gd name="T37" fmla="*/ 66 h 68"/>
                <a:gd name="T38" fmla="*/ 34 w 68"/>
                <a:gd name="T39" fmla="*/ 68 h 68"/>
                <a:gd name="T40" fmla="*/ 34 w 68"/>
                <a:gd name="T41" fmla="*/ 18 h 68"/>
                <a:gd name="T42" fmla="*/ 22 w 68"/>
                <a:gd name="T43" fmla="*/ 22 h 68"/>
                <a:gd name="T44" fmla="*/ 18 w 68"/>
                <a:gd name="T45" fmla="*/ 28 h 68"/>
                <a:gd name="T46" fmla="*/ 18 w 68"/>
                <a:gd name="T47" fmla="*/ 40 h 68"/>
                <a:gd name="T48" fmla="*/ 22 w 68"/>
                <a:gd name="T49" fmla="*/ 44 h 68"/>
                <a:gd name="T50" fmla="*/ 34 w 68"/>
                <a:gd name="T51" fmla="*/ 50 h 68"/>
                <a:gd name="T52" fmla="*/ 44 w 68"/>
                <a:gd name="T53" fmla="*/ 44 h 68"/>
                <a:gd name="T54" fmla="*/ 44 w 68"/>
                <a:gd name="T55" fmla="*/ 44 h 68"/>
                <a:gd name="T56" fmla="*/ 50 w 68"/>
                <a:gd name="T57" fmla="*/ 34 h 68"/>
                <a:gd name="T58" fmla="*/ 48 w 68"/>
                <a:gd name="T59" fmla="*/ 28 h 68"/>
                <a:gd name="T60" fmla="*/ 44 w 68"/>
                <a:gd name="T61" fmla="*/ 22 h 68"/>
                <a:gd name="T62" fmla="*/ 34 w 68"/>
                <a:gd name="T6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8">
                  <a:moveTo>
                    <a:pt x="34" y="68"/>
                  </a:moveTo>
                  <a:lnTo>
                    <a:pt x="34" y="68"/>
                  </a:lnTo>
                  <a:lnTo>
                    <a:pt x="26" y="66"/>
                  </a:lnTo>
                  <a:lnTo>
                    <a:pt x="20" y="64"/>
                  </a:lnTo>
                  <a:lnTo>
                    <a:pt x="14" y="62"/>
                  </a:lnTo>
                  <a:lnTo>
                    <a:pt x="10" y="58"/>
                  </a:lnTo>
                  <a:lnTo>
                    <a:pt x="10" y="58"/>
                  </a:lnTo>
                  <a:lnTo>
                    <a:pt x="6" y="52"/>
                  </a:lnTo>
                  <a:lnTo>
                    <a:pt x="2" y="46"/>
                  </a:lnTo>
                  <a:lnTo>
                    <a:pt x="0" y="40"/>
                  </a:lnTo>
                  <a:lnTo>
                    <a:pt x="0" y="34"/>
                  </a:lnTo>
                  <a:lnTo>
                    <a:pt x="0" y="28"/>
                  </a:lnTo>
                  <a:lnTo>
                    <a:pt x="2" y="20"/>
                  </a:lnTo>
                  <a:lnTo>
                    <a:pt x="6" y="14"/>
                  </a:lnTo>
                  <a:lnTo>
                    <a:pt x="10" y="10"/>
                  </a:lnTo>
                  <a:lnTo>
                    <a:pt x="10" y="10"/>
                  </a:lnTo>
                  <a:lnTo>
                    <a:pt x="14" y="6"/>
                  </a:lnTo>
                  <a:lnTo>
                    <a:pt x="20" y="2"/>
                  </a:lnTo>
                  <a:lnTo>
                    <a:pt x="26" y="0"/>
                  </a:lnTo>
                  <a:lnTo>
                    <a:pt x="34" y="0"/>
                  </a:lnTo>
                  <a:lnTo>
                    <a:pt x="40" y="0"/>
                  </a:lnTo>
                  <a:lnTo>
                    <a:pt x="46" y="2"/>
                  </a:lnTo>
                  <a:lnTo>
                    <a:pt x="52" y="6"/>
                  </a:lnTo>
                  <a:lnTo>
                    <a:pt x="58" y="10"/>
                  </a:lnTo>
                  <a:lnTo>
                    <a:pt x="58" y="10"/>
                  </a:lnTo>
                  <a:lnTo>
                    <a:pt x="62" y="14"/>
                  </a:lnTo>
                  <a:lnTo>
                    <a:pt x="64" y="20"/>
                  </a:lnTo>
                  <a:lnTo>
                    <a:pt x="66" y="26"/>
                  </a:lnTo>
                  <a:lnTo>
                    <a:pt x="68" y="34"/>
                  </a:lnTo>
                  <a:lnTo>
                    <a:pt x="68" y="34"/>
                  </a:lnTo>
                  <a:lnTo>
                    <a:pt x="66" y="40"/>
                  </a:lnTo>
                  <a:lnTo>
                    <a:pt x="64" y="46"/>
                  </a:lnTo>
                  <a:lnTo>
                    <a:pt x="62" y="52"/>
                  </a:lnTo>
                  <a:lnTo>
                    <a:pt x="58" y="58"/>
                  </a:lnTo>
                  <a:lnTo>
                    <a:pt x="58" y="58"/>
                  </a:lnTo>
                  <a:lnTo>
                    <a:pt x="52" y="62"/>
                  </a:lnTo>
                  <a:lnTo>
                    <a:pt x="46" y="64"/>
                  </a:lnTo>
                  <a:lnTo>
                    <a:pt x="40" y="66"/>
                  </a:lnTo>
                  <a:lnTo>
                    <a:pt x="34" y="68"/>
                  </a:lnTo>
                  <a:lnTo>
                    <a:pt x="34" y="68"/>
                  </a:lnTo>
                  <a:close/>
                  <a:moveTo>
                    <a:pt x="34" y="18"/>
                  </a:moveTo>
                  <a:lnTo>
                    <a:pt x="34" y="18"/>
                  </a:lnTo>
                  <a:lnTo>
                    <a:pt x="28" y="18"/>
                  </a:lnTo>
                  <a:lnTo>
                    <a:pt x="22" y="22"/>
                  </a:lnTo>
                  <a:lnTo>
                    <a:pt x="22" y="22"/>
                  </a:lnTo>
                  <a:lnTo>
                    <a:pt x="18" y="28"/>
                  </a:lnTo>
                  <a:lnTo>
                    <a:pt x="18" y="34"/>
                  </a:lnTo>
                  <a:lnTo>
                    <a:pt x="18" y="40"/>
                  </a:lnTo>
                  <a:lnTo>
                    <a:pt x="22" y="44"/>
                  </a:lnTo>
                  <a:lnTo>
                    <a:pt x="22" y="44"/>
                  </a:lnTo>
                  <a:lnTo>
                    <a:pt x="28" y="48"/>
                  </a:lnTo>
                  <a:lnTo>
                    <a:pt x="34" y="50"/>
                  </a:lnTo>
                  <a:lnTo>
                    <a:pt x="40" y="48"/>
                  </a:lnTo>
                  <a:lnTo>
                    <a:pt x="44" y="44"/>
                  </a:lnTo>
                  <a:lnTo>
                    <a:pt x="44" y="44"/>
                  </a:lnTo>
                  <a:lnTo>
                    <a:pt x="44" y="44"/>
                  </a:lnTo>
                  <a:lnTo>
                    <a:pt x="48" y="40"/>
                  </a:lnTo>
                  <a:lnTo>
                    <a:pt x="50" y="34"/>
                  </a:lnTo>
                  <a:lnTo>
                    <a:pt x="50" y="34"/>
                  </a:lnTo>
                  <a:lnTo>
                    <a:pt x="48" y="28"/>
                  </a:lnTo>
                  <a:lnTo>
                    <a:pt x="44" y="22"/>
                  </a:lnTo>
                  <a:lnTo>
                    <a:pt x="44" y="22"/>
                  </a:lnTo>
                  <a:lnTo>
                    <a:pt x="40" y="18"/>
                  </a:lnTo>
                  <a:lnTo>
                    <a:pt x="34" y="18"/>
                  </a:lnTo>
                  <a:lnTo>
                    <a:pt x="3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
              <a:extLst>
                <a:ext uri="{FF2B5EF4-FFF2-40B4-BE49-F238E27FC236}">
                  <a16:creationId xmlns:a16="http://schemas.microsoft.com/office/drawing/2014/main" id="{D0912661-278B-4DE0-AEB3-5F8856797DAD}"/>
                </a:ext>
              </a:extLst>
            </p:cNvPr>
            <p:cNvSpPr>
              <a:spLocks/>
            </p:cNvSpPr>
            <p:nvPr/>
          </p:nvSpPr>
          <p:spPr bwMode="auto">
            <a:xfrm>
              <a:off x="3836" y="914"/>
              <a:ext cx="30" cy="28"/>
            </a:xfrm>
            <a:custGeom>
              <a:avLst/>
              <a:gdLst>
                <a:gd name="T0" fmla="*/ 14 w 30"/>
                <a:gd name="T1" fmla="*/ 28 h 28"/>
                <a:gd name="T2" fmla="*/ 0 w 30"/>
                <a:gd name="T3" fmla="*/ 16 h 28"/>
                <a:gd name="T4" fmla="*/ 16 w 30"/>
                <a:gd name="T5" fmla="*/ 0 h 28"/>
                <a:gd name="T6" fmla="*/ 30 w 30"/>
                <a:gd name="T7" fmla="*/ 12 h 28"/>
                <a:gd name="T8" fmla="*/ 14 w 30"/>
                <a:gd name="T9" fmla="*/ 28 h 28"/>
              </a:gdLst>
              <a:ahLst/>
              <a:cxnLst>
                <a:cxn ang="0">
                  <a:pos x="T0" y="T1"/>
                </a:cxn>
                <a:cxn ang="0">
                  <a:pos x="T2" y="T3"/>
                </a:cxn>
                <a:cxn ang="0">
                  <a:pos x="T4" y="T5"/>
                </a:cxn>
                <a:cxn ang="0">
                  <a:pos x="T6" y="T7"/>
                </a:cxn>
                <a:cxn ang="0">
                  <a:pos x="T8" y="T9"/>
                </a:cxn>
              </a:cxnLst>
              <a:rect l="0" t="0" r="r" b="b"/>
              <a:pathLst>
                <a:path w="30" h="28">
                  <a:moveTo>
                    <a:pt x="14" y="28"/>
                  </a:moveTo>
                  <a:lnTo>
                    <a:pt x="0" y="16"/>
                  </a:lnTo>
                  <a:lnTo>
                    <a:pt x="16" y="0"/>
                  </a:lnTo>
                  <a:lnTo>
                    <a:pt x="30" y="12"/>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6">
              <a:extLst>
                <a:ext uri="{FF2B5EF4-FFF2-40B4-BE49-F238E27FC236}">
                  <a16:creationId xmlns:a16="http://schemas.microsoft.com/office/drawing/2014/main" id="{96BC6AC0-0F48-40F0-B340-FFA1755AA313}"/>
                </a:ext>
              </a:extLst>
            </p:cNvPr>
            <p:cNvSpPr>
              <a:spLocks/>
            </p:cNvSpPr>
            <p:nvPr/>
          </p:nvSpPr>
          <p:spPr bwMode="auto">
            <a:xfrm>
              <a:off x="3878" y="956"/>
              <a:ext cx="30" cy="28"/>
            </a:xfrm>
            <a:custGeom>
              <a:avLst/>
              <a:gdLst>
                <a:gd name="T0" fmla="*/ 14 w 30"/>
                <a:gd name="T1" fmla="*/ 28 h 28"/>
                <a:gd name="T2" fmla="*/ 0 w 30"/>
                <a:gd name="T3" fmla="*/ 16 h 28"/>
                <a:gd name="T4" fmla="*/ 18 w 30"/>
                <a:gd name="T5" fmla="*/ 0 h 28"/>
                <a:gd name="T6" fmla="*/ 30 w 30"/>
                <a:gd name="T7" fmla="*/ 12 h 28"/>
                <a:gd name="T8" fmla="*/ 14 w 30"/>
                <a:gd name="T9" fmla="*/ 28 h 28"/>
              </a:gdLst>
              <a:ahLst/>
              <a:cxnLst>
                <a:cxn ang="0">
                  <a:pos x="T0" y="T1"/>
                </a:cxn>
                <a:cxn ang="0">
                  <a:pos x="T2" y="T3"/>
                </a:cxn>
                <a:cxn ang="0">
                  <a:pos x="T4" y="T5"/>
                </a:cxn>
                <a:cxn ang="0">
                  <a:pos x="T6" y="T7"/>
                </a:cxn>
                <a:cxn ang="0">
                  <a:pos x="T8" y="T9"/>
                </a:cxn>
              </a:cxnLst>
              <a:rect l="0" t="0" r="r" b="b"/>
              <a:pathLst>
                <a:path w="30" h="28">
                  <a:moveTo>
                    <a:pt x="14" y="28"/>
                  </a:moveTo>
                  <a:lnTo>
                    <a:pt x="0" y="16"/>
                  </a:lnTo>
                  <a:lnTo>
                    <a:pt x="18" y="0"/>
                  </a:lnTo>
                  <a:lnTo>
                    <a:pt x="30" y="12"/>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7">
              <a:extLst>
                <a:ext uri="{FF2B5EF4-FFF2-40B4-BE49-F238E27FC236}">
                  <a16:creationId xmlns:a16="http://schemas.microsoft.com/office/drawing/2014/main" id="{CED01523-6C34-40B4-AE80-F9145BEE7B01}"/>
                </a:ext>
              </a:extLst>
            </p:cNvPr>
            <p:cNvSpPr>
              <a:spLocks/>
            </p:cNvSpPr>
            <p:nvPr/>
          </p:nvSpPr>
          <p:spPr bwMode="auto">
            <a:xfrm>
              <a:off x="3198" y="878"/>
              <a:ext cx="744" cy="744"/>
            </a:xfrm>
            <a:custGeom>
              <a:avLst/>
              <a:gdLst>
                <a:gd name="T0" fmla="*/ 336 w 744"/>
                <a:gd name="T1" fmla="*/ 742 h 744"/>
                <a:gd name="T2" fmla="*/ 232 w 744"/>
                <a:gd name="T3" fmla="*/ 716 h 744"/>
                <a:gd name="T4" fmla="*/ 136 w 744"/>
                <a:gd name="T5" fmla="*/ 660 h 744"/>
                <a:gd name="T6" fmla="*/ 82 w 744"/>
                <a:gd name="T7" fmla="*/ 606 h 744"/>
                <a:gd name="T8" fmla="*/ 26 w 744"/>
                <a:gd name="T9" fmla="*/ 512 h 744"/>
                <a:gd name="T10" fmla="*/ 2 w 744"/>
                <a:gd name="T11" fmla="*/ 408 h 744"/>
                <a:gd name="T12" fmla="*/ 6 w 744"/>
                <a:gd name="T13" fmla="*/ 300 h 744"/>
                <a:gd name="T14" fmla="*/ 42 w 744"/>
                <a:gd name="T15" fmla="*/ 198 h 744"/>
                <a:gd name="T16" fmla="*/ 108 w 744"/>
                <a:gd name="T17" fmla="*/ 108 h 744"/>
                <a:gd name="T18" fmla="*/ 158 w 744"/>
                <a:gd name="T19" fmla="*/ 66 h 744"/>
                <a:gd name="T20" fmla="*/ 242 w 744"/>
                <a:gd name="T21" fmla="*/ 22 h 744"/>
                <a:gd name="T22" fmla="*/ 334 w 744"/>
                <a:gd name="T23" fmla="*/ 2 h 744"/>
                <a:gd name="T24" fmla="*/ 428 w 744"/>
                <a:gd name="T25" fmla="*/ 4 h 744"/>
                <a:gd name="T26" fmla="*/ 518 w 744"/>
                <a:gd name="T27" fmla="*/ 30 h 744"/>
                <a:gd name="T28" fmla="*/ 584 w 744"/>
                <a:gd name="T29" fmla="*/ 66 h 744"/>
                <a:gd name="T30" fmla="*/ 566 w 744"/>
                <a:gd name="T31" fmla="*/ 76 h 744"/>
                <a:gd name="T32" fmla="*/ 482 w 744"/>
                <a:gd name="T33" fmla="*/ 36 h 744"/>
                <a:gd name="T34" fmla="*/ 394 w 744"/>
                <a:gd name="T35" fmla="*/ 18 h 744"/>
                <a:gd name="T36" fmla="*/ 306 w 744"/>
                <a:gd name="T37" fmla="*/ 24 h 744"/>
                <a:gd name="T38" fmla="*/ 220 w 744"/>
                <a:gd name="T39" fmla="*/ 52 h 744"/>
                <a:gd name="T40" fmla="*/ 144 w 744"/>
                <a:gd name="T41" fmla="*/ 100 h 744"/>
                <a:gd name="T42" fmla="*/ 96 w 744"/>
                <a:gd name="T43" fmla="*/ 148 h 744"/>
                <a:gd name="T44" fmla="*/ 44 w 744"/>
                <a:gd name="T45" fmla="*/ 238 h 744"/>
                <a:gd name="T46" fmla="*/ 20 w 744"/>
                <a:gd name="T47" fmla="*/ 338 h 744"/>
                <a:gd name="T48" fmla="*/ 24 w 744"/>
                <a:gd name="T49" fmla="*/ 440 h 744"/>
                <a:gd name="T50" fmla="*/ 58 w 744"/>
                <a:gd name="T51" fmla="*/ 536 h 744"/>
                <a:gd name="T52" fmla="*/ 120 w 744"/>
                <a:gd name="T53" fmla="*/ 622 h 744"/>
                <a:gd name="T54" fmla="*/ 176 w 744"/>
                <a:gd name="T55" fmla="*/ 668 h 744"/>
                <a:gd name="T56" fmla="*/ 270 w 744"/>
                <a:gd name="T57" fmla="*/ 712 h 744"/>
                <a:gd name="T58" fmla="*/ 372 w 744"/>
                <a:gd name="T59" fmla="*/ 726 h 744"/>
                <a:gd name="T60" fmla="*/ 472 w 744"/>
                <a:gd name="T61" fmla="*/ 712 h 744"/>
                <a:gd name="T62" fmla="*/ 566 w 744"/>
                <a:gd name="T63" fmla="*/ 668 h 744"/>
                <a:gd name="T64" fmla="*/ 622 w 744"/>
                <a:gd name="T65" fmla="*/ 622 h 744"/>
                <a:gd name="T66" fmla="*/ 678 w 744"/>
                <a:gd name="T67" fmla="*/ 548 h 744"/>
                <a:gd name="T68" fmla="*/ 714 w 744"/>
                <a:gd name="T69" fmla="*/ 464 h 744"/>
                <a:gd name="T70" fmla="*/ 726 w 744"/>
                <a:gd name="T71" fmla="*/ 374 h 744"/>
                <a:gd name="T72" fmla="*/ 714 w 744"/>
                <a:gd name="T73" fmla="*/ 284 h 744"/>
                <a:gd name="T74" fmla="*/ 680 w 744"/>
                <a:gd name="T75" fmla="*/ 198 h 744"/>
                <a:gd name="T76" fmla="*/ 672 w 744"/>
                <a:gd name="T77" fmla="*/ 154 h 744"/>
                <a:gd name="T78" fmla="*/ 696 w 744"/>
                <a:gd name="T79" fmla="*/ 188 h 744"/>
                <a:gd name="T80" fmla="*/ 732 w 744"/>
                <a:gd name="T81" fmla="*/ 280 h 744"/>
                <a:gd name="T82" fmla="*/ 744 w 744"/>
                <a:gd name="T83" fmla="*/ 374 h 744"/>
                <a:gd name="T84" fmla="*/ 732 w 744"/>
                <a:gd name="T85" fmla="*/ 468 h 744"/>
                <a:gd name="T86" fmla="*/ 694 w 744"/>
                <a:gd name="T87" fmla="*/ 556 h 744"/>
                <a:gd name="T88" fmla="*/ 634 w 744"/>
                <a:gd name="T89" fmla="*/ 634 h 744"/>
                <a:gd name="T90" fmla="*/ 576 w 744"/>
                <a:gd name="T91" fmla="*/ 682 h 744"/>
                <a:gd name="T92" fmla="*/ 478 w 744"/>
                <a:gd name="T93" fmla="*/ 728 h 744"/>
                <a:gd name="T94" fmla="*/ 372 w 744"/>
                <a:gd name="T95"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4" h="744">
                  <a:moveTo>
                    <a:pt x="372" y="744"/>
                  </a:moveTo>
                  <a:lnTo>
                    <a:pt x="372" y="744"/>
                  </a:lnTo>
                  <a:lnTo>
                    <a:pt x="336" y="742"/>
                  </a:lnTo>
                  <a:lnTo>
                    <a:pt x="300" y="736"/>
                  </a:lnTo>
                  <a:lnTo>
                    <a:pt x="266" y="728"/>
                  </a:lnTo>
                  <a:lnTo>
                    <a:pt x="232" y="716"/>
                  </a:lnTo>
                  <a:lnTo>
                    <a:pt x="198" y="702"/>
                  </a:lnTo>
                  <a:lnTo>
                    <a:pt x="166" y="682"/>
                  </a:lnTo>
                  <a:lnTo>
                    <a:pt x="136" y="660"/>
                  </a:lnTo>
                  <a:lnTo>
                    <a:pt x="108" y="634"/>
                  </a:lnTo>
                  <a:lnTo>
                    <a:pt x="108" y="634"/>
                  </a:lnTo>
                  <a:lnTo>
                    <a:pt x="82" y="606"/>
                  </a:lnTo>
                  <a:lnTo>
                    <a:pt x="60" y="576"/>
                  </a:lnTo>
                  <a:lnTo>
                    <a:pt x="42" y="544"/>
                  </a:lnTo>
                  <a:lnTo>
                    <a:pt x="26" y="512"/>
                  </a:lnTo>
                  <a:lnTo>
                    <a:pt x="14" y="478"/>
                  </a:lnTo>
                  <a:lnTo>
                    <a:pt x="6" y="442"/>
                  </a:lnTo>
                  <a:lnTo>
                    <a:pt x="2" y="408"/>
                  </a:lnTo>
                  <a:lnTo>
                    <a:pt x="0" y="372"/>
                  </a:lnTo>
                  <a:lnTo>
                    <a:pt x="2" y="336"/>
                  </a:lnTo>
                  <a:lnTo>
                    <a:pt x="6" y="300"/>
                  </a:lnTo>
                  <a:lnTo>
                    <a:pt x="14" y="266"/>
                  </a:lnTo>
                  <a:lnTo>
                    <a:pt x="26" y="232"/>
                  </a:lnTo>
                  <a:lnTo>
                    <a:pt x="42" y="198"/>
                  </a:lnTo>
                  <a:lnTo>
                    <a:pt x="60" y="166"/>
                  </a:lnTo>
                  <a:lnTo>
                    <a:pt x="82" y="136"/>
                  </a:lnTo>
                  <a:lnTo>
                    <a:pt x="108" y="108"/>
                  </a:lnTo>
                  <a:lnTo>
                    <a:pt x="108" y="108"/>
                  </a:lnTo>
                  <a:lnTo>
                    <a:pt x="132" y="86"/>
                  </a:lnTo>
                  <a:lnTo>
                    <a:pt x="158" y="66"/>
                  </a:lnTo>
                  <a:lnTo>
                    <a:pt x="184" y="50"/>
                  </a:lnTo>
                  <a:lnTo>
                    <a:pt x="214" y="34"/>
                  </a:lnTo>
                  <a:lnTo>
                    <a:pt x="242" y="22"/>
                  </a:lnTo>
                  <a:lnTo>
                    <a:pt x="272" y="14"/>
                  </a:lnTo>
                  <a:lnTo>
                    <a:pt x="302" y="6"/>
                  </a:lnTo>
                  <a:lnTo>
                    <a:pt x="334" y="2"/>
                  </a:lnTo>
                  <a:lnTo>
                    <a:pt x="364" y="0"/>
                  </a:lnTo>
                  <a:lnTo>
                    <a:pt x="396" y="0"/>
                  </a:lnTo>
                  <a:lnTo>
                    <a:pt x="428" y="4"/>
                  </a:lnTo>
                  <a:lnTo>
                    <a:pt x="458" y="10"/>
                  </a:lnTo>
                  <a:lnTo>
                    <a:pt x="488" y="18"/>
                  </a:lnTo>
                  <a:lnTo>
                    <a:pt x="518" y="30"/>
                  </a:lnTo>
                  <a:lnTo>
                    <a:pt x="548" y="44"/>
                  </a:lnTo>
                  <a:lnTo>
                    <a:pt x="576" y="60"/>
                  </a:lnTo>
                  <a:lnTo>
                    <a:pt x="584" y="66"/>
                  </a:lnTo>
                  <a:lnTo>
                    <a:pt x="574" y="80"/>
                  </a:lnTo>
                  <a:lnTo>
                    <a:pt x="566" y="76"/>
                  </a:lnTo>
                  <a:lnTo>
                    <a:pt x="566" y="76"/>
                  </a:lnTo>
                  <a:lnTo>
                    <a:pt x="538" y="60"/>
                  </a:lnTo>
                  <a:lnTo>
                    <a:pt x="512" y="46"/>
                  </a:lnTo>
                  <a:lnTo>
                    <a:pt x="482" y="36"/>
                  </a:lnTo>
                  <a:lnTo>
                    <a:pt x="454" y="28"/>
                  </a:lnTo>
                  <a:lnTo>
                    <a:pt x="424" y="22"/>
                  </a:lnTo>
                  <a:lnTo>
                    <a:pt x="394" y="18"/>
                  </a:lnTo>
                  <a:lnTo>
                    <a:pt x="366" y="18"/>
                  </a:lnTo>
                  <a:lnTo>
                    <a:pt x="336" y="20"/>
                  </a:lnTo>
                  <a:lnTo>
                    <a:pt x="306" y="24"/>
                  </a:lnTo>
                  <a:lnTo>
                    <a:pt x="276" y="30"/>
                  </a:lnTo>
                  <a:lnTo>
                    <a:pt x="248" y="40"/>
                  </a:lnTo>
                  <a:lnTo>
                    <a:pt x="220" y="52"/>
                  </a:lnTo>
                  <a:lnTo>
                    <a:pt x="194" y="66"/>
                  </a:lnTo>
                  <a:lnTo>
                    <a:pt x="168" y="82"/>
                  </a:lnTo>
                  <a:lnTo>
                    <a:pt x="144" y="100"/>
                  </a:lnTo>
                  <a:lnTo>
                    <a:pt x="120" y="122"/>
                  </a:lnTo>
                  <a:lnTo>
                    <a:pt x="120" y="122"/>
                  </a:lnTo>
                  <a:lnTo>
                    <a:pt x="96" y="148"/>
                  </a:lnTo>
                  <a:lnTo>
                    <a:pt x="76" y="176"/>
                  </a:lnTo>
                  <a:lnTo>
                    <a:pt x="58" y="206"/>
                  </a:lnTo>
                  <a:lnTo>
                    <a:pt x="44" y="238"/>
                  </a:lnTo>
                  <a:lnTo>
                    <a:pt x="32" y="270"/>
                  </a:lnTo>
                  <a:lnTo>
                    <a:pt x="24" y="304"/>
                  </a:lnTo>
                  <a:lnTo>
                    <a:pt x="20" y="338"/>
                  </a:lnTo>
                  <a:lnTo>
                    <a:pt x="18" y="372"/>
                  </a:lnTo>
                  <a:lnTo>
                    <a:pt x="20" y="406"/>
                  </a:lnTo>
                  <a:lnTo>
                    <a:pt x="24" y="440"/>
                  </a:lnTo>
                  <a:lnTo>
                    <a:pt x="32" y="472"/>
                  </a:lnTo>
                  <a:lnTo>
                    <a:pt x="44" y="504"/>
                  </a:lnTo>
                  <a:lnTo>
                    <a:pt x="58" y="536"/>
                  </a:lnTo>
                  <a:lnTo>
                    <a:pt x="76" y="566"/>
                  </a:lnTo>
                  <a:lnTo>
                    <a:pt x="96" y="596"/>
                  </a:lnTo>
                  <a:lnTo>
                    <a:pt x="120" y="622"/>
                  </a:lnTo>
                  <a:lnTo>
                    <a:pt x="120" y="622"/>
                  </a:lnTo>
                  <a:lnTo>
                    <a:pt x="148" y="646"/>
                  </a:lnTo>
                  <a:lnTo>
                    <a:pt x="176" y="668"/>
                  </a:lnTo>
                  <a:lnTo>
                    <a:pt x="206" y="686"/>
                  </a:lnTo>
                  <a:lnTo>
                    <a:pt x="238" y="700"/>
                  </a:lnTo>
                  <a:lnTo>
                    <a:pt x="270" y="712"/>
                  </a:lnTo>
                  <a:lnTo>
                    <a:pt x="304" y="720"/>
                  </a:lnTo>
                  <a:lnTo>
                    <a:pt x="338" y="724"/>
                  </a:lnTo>
                  <a:lnTo>
                    <a:pt x="372" y="726"/>
                  </a:lnTo>
                  <a:lnTo>
                    <a:pt x="406" y="724"/>
                  </a:lnTo>
                  <a:lnTo>
                    <a:pt x="440" y="720"/>
                  </a:lnTo>
                  <a:lnTo>
                    <a:pt x="472" y="712"/>
                  </a:lnTo>
                  <a:lnTo>
                    <a:pt x="504" y="700"/>
                  </a:lnTo>
                  <a:lnTo>
                    <a:pt x="536" y="686"/>
                  </a:lnTo>
                  <a:lnTo>
                    <a:pt x="566" y="668"/>
                  </a:lnTo>
                  <a:lnTo>
                    <a:pt x="596" y="646"/>
                  </a:lnTo>
                  <a:lnTo>
                    <a:pt x="622" y="622"/>
                  </a:lnTo>
                  <a:lnTo>
                    <a:pt x="622" y="622"/>
                  </a:lnTo>
                  <a:lnTo>
                    <a:pt x="644" y="598"/>
                  </a:lnTo>
                  <a:lnTo>
                    <a:pt x="662" y="574"/>
                  </a:lnTo>
                  <a:lnTo>
                    <a:pt x="678" y="548"/>
                  </a:lnTo>
                  <a:lnTo>
                    <a:pt x="692" y="520"/>
                  </a:lnTo>
                  <a:lnTo>
                    <a:pt x="704" y="492"/>
                  </a:lnTo>
                  <a:lnTo>
                    <a:pt x="714" y="464"/>
                  </a:lnTo>
                  <a:lnTo>
                    <a:pt x="720" y="434"/>
                  </a:lnTo>
                  <a:lnTo>
                    <a:pt x="724" y="404"/>
                  </a:lnTo>
                  <a:lnTo>
                    <a:pt x="726" y="374"/>
                  </a:lnTo>
                  <a:lnTo>
                    <a:pt x="724" y="344"/>
                  </a:lnTo>
                  <a:lnTo>
                    <a:pt x="720" y="314"/>
                  </a:lnTo>
                  <a:lnTo>
                    <a:pt x="714" y="284"/>
                  </a:lnTo>
                  <a:lnTo>
                    <a:pt x="706" y="254"/>
                  </a:lnTo>
                  <a:lnTo>
                    <a:pt x="694" y="226"/>
                  </a:lnTo>
                  <a:lnTo>
                    <a:pt x="680" y="198"/>
                  </a:lnTo>
                  <a:lnTo>
                    <a:pt x="664" y="170"/>
                  </a:lnTo>
                  <a:lnTo>
                    <a:pt x="658" y="164"/>
                  </a:lnTo>
                  <a:lnTo>
                    <a:pt x="672" y="154"/>
                  </a:lnTo>
                  <a:lnTo>
                    <a:pt x="678" y="160"/>
                  </a:lnTo>
                  <a:lnTo>
                    <a:pt x="678" y="160"/>
                  </a:lnTo>
                  <a:lnTo>
                    <a:pt x="696" y="188"/>
                  </a:lnTo>
                  <a:lnTo>
                    <a:pt x="710" y="218"/>
                  </a:lnTo>
                  <a:lnTo>
                    <a:pt x="722" y="248"/>
                  </a:lnTo>
                  <a:lnTo>
                    <a:pt x="732" y="280"/>
                  </a:lnTo>
                  <a:lnTo>
                    <a:pt x="738" y="310"/>
                  </a:lnTo>
                  <a:lnTo>
                    <a:pt x="742" y="342"/>
                  </a:lnTo>
                  <a:lnTo>
                    <a:pt x="744" y="374"/>
                  </a:lnTo>
                  <a:lnTo>
                    <a:pt x="742" y="406"/>
                  </a:lnTo>
                  <a:lnTo>
                    <a:pt x="738" y="436"/>
                  </a:lnTo>
                  <a:lnTo>
                    <a:pt x="732" y="468"/>
                  </a:lnTo>
                  <a:lnTo>
                    <a:pt x="722" y="498"/>
                  </a:lnTo>
                  <a:lnTo>
                    <a:pt x="710" y="528"/>
                  </a:lnTo>
                  <a:lnTo>
                    <a:pt x="694" y="556"/>
                  </a:lnTo>
                  <a:lnTo>
                    <a:pt x="678" y="584"/>
                  </a:lnTo>
                  <a:lnTo>
                    <a:pt x="658" y="610"/>
                  </a:lnTo>
                  <a:lnTo>
                    <a:pt x="634" y="634"/>
                  </a:lnTo>
                  <a:lnTo>
                    <a:pt x="634" y="634"/>
                  </a:lnTo>
                  <a:lnTo>
                    <a:pt x="606" y="660"/>
                  </a:lnTo>
                  <a:lnTo>
                    <a:pt x="576" y="682"/>
                  </a:lnTo>
                  <a:lnTo>
                    <a:pt x="544" y="702"/>
                  </a:lnTo>
                  <a:lnTo>
                    <a:pt x="512" y="716"/>
                  </a:lnTo>
                  <a:lnTo>
                    <a:pt x="478" y="728"/>
                  </a:lnTo>
                  <a:lnTo>
                    <a:pt x="442" y="736"/>
                  </a:lnTo>
                  <a:lnTo>
                    <a:pt x="408" y="742"/>
                  </a:lnTo>
                  <a:lnTo>
                    <a:pt x="372" y="744"/>
                  </a:lnTo>
                  <a:lnTo>
                    <a:pt x="372" y="7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8">
              <a:extLst>
                <a:ext uri="{FF2B5EF4-FFF2-40B4-BE49-F238E27FC236}">
                  <a16:creationId xmlns:a16="http://schemas.microsoft.com/office/drawing/2014/main" id="{466BADBC-CD6D-4984-AD47-73EE17F6489A}"/>
                </a:ext>
              </a:extLst>
            </p:cNvPr>
            <p:cNvSpPr>
              <a:spLocks/>
            </p:cNvSpPr>
            <p:nvPr/>
          </p:nvSpPr>
          <p:spPr bwMode="auto">
            <a:xfrm>
              <a:off x="3258" y="938"/>
              <a:ext cx="622" cy="624"/>
            </a:xfrm>
            <a:custGeom>
              <a:avLst/>
              <a:gdLst>
                <a:gd name="T0" fmla="*/ 312 w 622"/>
                <a:gd name="T1" fmla="*/ 624 h 624"/>
                <a:gd name="T2" fmla="*/ 220 w 622"/>
                <a:gd name="T3" fmla="*/ 610 h 624"/>
                <a:gd name="T4" fmla="*/ 138 w 622"/>
                <a:gd name="T5" fmla="*/ 570 h 624"/>
                <a:gd name="T6" fmla="*/ 92 w 622"/>
                <a:gd name="T7" fmla="*/ 532 h 624"/>
                <a:gd name="T8" fmla="*/ 36 w 622"/>
                <a:gd name="T9" fmla="*/ 456 h 624"/>
                <a:gd name="T10" fmla="*/ 6 w 622"/>
                <a:gd name="T11" fmla="*/ 372 h 624"/>
                <a:gd name="T12" fmla="*/ 2 w 622"/>
                <a:gd name="T13" fmla="*/ 282 h 624"/>
                <a:gd name="T14" fmla="*/ 22 w 622"/>
                <a:gd name="T15" fmla="*/ 194 h 624"/>
                <a:gd name="T16" fmla="*/ 70 w 622"/>
                <a:gd name="T17" fmla="*/ 114 h 624"/>
                <a:gd name="T18" fmla="*/ 112 w 622"/>
                <a:gd name="T19" fmla="*/ 72 h 624"/>
                <a:gd name="T20" fmla="*/ 184 w 622"/>
                <a:gd name="T21" fmla="*/ 28 h 624"/>
                <a:gd name="T22" fmla="*/ 262 w 622"/>
                <a:gd name="T23" fmla="*/ 4 h 624"/>
                <a:gd name="T24" fmla="*/ 344 w 622"/>
                <a:gd name="T25" fmla="*/ 2 h 624"/>
                <a:gd name="T26" fmla="*/ 424 w 622"/>
                <a:gd name="T27" fmla="*/ 22 h 624"/>
                <a:gd name="T28" fmla="*/ 498 w 622"/>
                <a:gd name="T29" fmla="*/ 62 h 624"/>
                <a:gd name="T30" fmla="*/ 488 w 622"/>
                <a:gd name="T31" fmla="*/ 78 h 624"/>
                <a:gd name="T32" fmla="*/ 442 w 622"/>
                <a:gd name="T33" fmla="*/ 50 h 624"/>
                <a:gd name="T34" fmla="*/ 368 w 622"/>
                <a:gd name="T35" fmla="*/ 24 h 624"/>
                <a:gd name="T36" fmla="*/ 290 w 622"/>
                <a:gd name="T37" fmla="*/ 20 h 624"/>
                <a:gd name="T38" fmla="*/ 216 w 622"/>
                <a:gd name="T39" fmla="*/ 34 h 624"/>
                <a:gd name="T40" fmla="*/ 146 w 622"/>
                <a:gd name="T41" fmla="*/ 70 h 624"/>
                <a:gd name="T42" fmla="*/ 104 w 622"/>
                <a:gd name="T43" fmla="*/ 104 h 624"/>
                <a:gd name="T44" fmla="*/ 52 w 622"/>
                <a:gd name="T45" fmla="*/ 176 h 624"/>
                <a:gd name="T46" fmla="*/ 24 w 622"/>
                <a:gd name="T47" fmla="*/ 256 h 624"/>
                <a:gd name="T48" fmla="*/ 20 w 622"/>
                <a:gd name="T49" fmla="*/ 340 h 624"/>
                <a:gd name="T50" fmla="*/ 40 w 622"/>
                <a:gd name="T51" fmla="*/ 422 h 624"/>
                <a:gd name="T52" fmla="*/ 84 w 622"/>
                <a:gd name="T53" fmla="*/ 496 h 624"/>
                <a:gd name="T54" fmla="*/ 126 w 622"/>
                <a:gd name="T55" fmla="*/ 538 h 624"/>
                <a:gd name="T56" fmla="*/ 200 w 622"/>
                <a:gd name="T57" fmla="*/ 582 h 624"/>
                <a:gd name="T58" fmla="*/ 282 w 622"/>
                <a:gd name="T59" fmla="*/ 604 h 624"/>
                <a:gd name="T60" fmla="*/ 340 w 622"/>
                <a:gd name="T61" fmla="*/ 604 h 624"/>
                <a:gd name="T62" fmla="*/ 424 w 622"/>
                <a:gd name="T63" fmla="*/ 582 h 624"/>
                <a:gd name="T64" fmla="*/ 498 w 622"/>
                <a:gd name="T65" fmla="*/ 538 h 624"/>
                <a:gd name="T66" fmla="*/ 538 w 622"/>
                <a:gd name="T67" fmla="*/ 498 h 624"/>
                <a:gd name="T68" fmla="*/ 580 w 622"/>
                <a:gd name="T69" fmla="*/ 432 h 624"/>
                <a:gd name="T70" fmla="*/ 602 w 622"/>
                <a:gd name="T71" fmla="*/ 356 h 624"/>
                <a:gd name="T72" fmla="*/ 602 w 622"/>
                <a:gd name="T73" fmla="*/ 278 h 624"/>
                <a:gd name="T74" fmla="*/ 584 w 622"/>
                <a:gd name="T75" fmla="*/ 202 h 624"/>
                <a:gd name="T76" fmla="*/ 544 w 622"/>
                <a:gd name="T77" fmla="*/ 132 h 624"/>
                <a:gd name="T78" fmla="*/ 558 w 622"/>
                <a:gd name="T79" fmla="*/ 120 h 624"/>
                <a:gd name="T80" fmla="*/ 588 w 622"/>
                <a:gd name="T81" fmla="*/ 170 h 624"/>
                <a:gd name="T82" fmla="*/ 616 w 622"/>
                <a:gd name="T83" fmla="*/ 248 h 624"/>
                <a:gd name="T84" fmla="*/ 622 w 622"/>
                <a:gd name="T85" fmla="*/ 332 h 624"/>
                <a:gd name="T86" fmla="*/ 606 w 622"/>
                <a:gd name="T87" fmla="*/ 412 h 624"/>
                <a:gd name="T88" fmla="*/ 568 w 622"/>
                <a:gd name="T89" fmla="*/ 488 h 624"/>
                <a:gd name="T90" fmla="*/ 532 w 622"/>
                <a:gd name="T91" fmla="*/ 532 h 624"/>
                <a:gd name="T92" fmla="*/ 458 w 622"/>
                <a:gd name="T93" fmla="*/ 586 h 624"/>
                <a:gd name="T94" fmla="*/ 372 w 622"/>
                <a:gd name="T95" fmla="*/ 618 h 624"/>
                <a:gd name="T96" fmla="*/ 312 w 622"/>
                <a:gd name="T97"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2" h="624">
                  <a:moveTo>
                    <a:pt x="312" y="624"/>
                  </a:moveTo>
                  <a:lnTo>
                    <a:pt x="312" y="624"/>
                  </a:lnTo>
                  <a:lnTo>
                    <a:pt x="312" y="624"/>
                  </a:lnTo>
                  <a:lnTo>
                    <a:pt x="280" y="622"/>
                  </a:lnTo>
                  <a:lnTo>
                    <a:pt x="250" y="618"/>
                  </a:lnTo>
                  <a:lnTo>
                    <a:pt x="220" y="610"/>
                  </a:lnTo>
                  <a:lnTo>
                    <a:pt x="192" y="600"/>
                  </a:lnTo>
                  <a:lnTo>
                    <a:pt x="164" y="586"/>
                  </a:lnTo>
                  <a:lnTo>
                    <a:pt x="138" y="570"/>
                  </a:lnTo>
                  <a:lnTo>
                    <a:pt x="114" y="552"/>
                  </a:lnTo>
                  <a:lnTo>
                    <a:pt x="92" y="532"/>
                  </a:lnTo>
                  <a:lnTo>
                    <a:pt x="92" y="532"/>
                  </a:lnTo>
                  <a:lnTo>
                    <a:pt x="70" y="508"/>
                  </a:lnTo>
                  <a:lnTo>
                    <a:pt x="52" y="484"/>
                  </a:lnTo>
                  <a:lnTo>
                    <a:pt x="36" y="456"/>
                  </a:lnTo>
                  <a:lnTo>
                    <a:pt x="22" y="428"/>
                  </a:lnTo>
                  <a:lnTo>
                    <a:pt x="12" y="400"/>
                  </a:lnTo>
                  <a:lnTo>
                    <a:pt x="6" y="372"/>
                  </a:lnTo>
                  <a:lnTo>
                    <a:pt x="2" y="342"/>
                  </a:lnTo>
                  <a:lnTo>
                    <a:pt x="0" y="312"/>
                  </a:lnTo>
                  <a:lnTo>
                    <a:pt x="2" y="282"/>
                  </a:lnTo>
                  <a:lnTo>
                    <a:pt x="6" y="252"/>
                  </a:lnTo>
                  <a:lnTo>
                    <a:pt x="12" y="222"/>
                  </a:lnTo>
                  <a:lnTo>
                    <a:pt x="22" y="194"/>
                  </a:lnTo>
                  <a:lnTo>
                    <a:pt x="36" y="166"/>
                  </a:lnTo>
                  <a:lnTo>
                    <a:pt x="52" y="140"/>
                  </a:lnTo>
                  <a:lnTo>
                    <a:pt x="70" y="114"/>
                  </a:lnTo>
                  <a:lnTo>
                    <a:pt x="92" y="92"/>
                  </a:lnTo>
                  <a:lnTo>
                    <a:pt x="92" y="92"/>
                  </a:lnTo>
                  <a:lnTo>
                    <a:pt x="112" y="72"/>
                  </a:lnTo>
                  <a:lnTo>
                    <a:pt x="134" y="54"/>
                  </a:lnTo>
                  <a:lnTo>
                    <a:pt x="158" y="40"/>
                  </a:lnTo>
                  <a:lnTo>
                    <a:pt x="184" y="28"/>
                  </a:lnTo>
                  <a:lnTo>
                    <a:pt x="210" y="18"/>
                  </a:lnTo>
                  <a:lnTo>
                    <a:pt x="236" y="10"/>
                  </a:lnTo>
                  <a:lnTo>
                    <a:pt x="262" y="4"/>
                  </a:lnTo>
                  <a:lnTo>
                    <a:pt x="290" y="2"/>
                  </a:lnTo>
                  <a:lnTo>
                    <a:pt x="318" y="0"/>
                  </a:lnTo>
                  <a:lnTo>
                    <a:pt x="344" y="2"/>
                  </a:lnTo>
                  <a:lnTo>
                    <a:pt x="372" y="6"/>
                  </a:lnTo>
                  <a:lnTo>
                    <a:pt x="398" y="12"/>
                  </a:lnTo>
                  <a:lnTo>
                    <a:pt x="424" y="22"/>
                  </a:lnTo>
                  <a:lnTo>
                    <a:pt x="450" y="34"/>
                  </a:lnTo>
                  <a:lnTo>
                    <a:pt x="476" y="46"/>
                  </a:lnTo>
                  <a:lnTo>
                    <a:pt x="498" y="62"/>
                  </a:lnTo>
                  <a:lnTo>
                    <a:pt x="506" y="68"/>
                  </a:lnTo>
                  <a:lnTo>
                    <a:pt x="496" y="82"/>
                  </a:lnTo>
                  <a:lnTo>
                    <a:pt x="488" y="78"/>
                  </a:lnTo>
                  <a:lnTo>
                    <a:pt x="488" y="78"/>
                  </a:lnTo>
                  <a:lnTo>
                    <a:pt x="466" y="62"/>
                  </a:lnTo>
                  <a:lnTo>
                    <a:pt x="442" y="50"/>
                  </a:lnTo>
                  <a:lnTo>
                    <a:pt x="418" y="38"/>
                  </a:lnTo>
                  <a:lnTo>
                    <a:pt x="394" y="30"/>
                  </a:lnTo>
                  <a:lnTo>
                    <a:pt x="368" y="24"/>
                  </a:lnTo>
                  <a:lnTo>
                    <a:pt x="342" y="20"/>
                  </a:lnTo>
                  <a:lnTo>
                    <a:pt x="316" y="18"/>
                  </a:lnTo>
                  <a:lnTo>
                    <a:pt x="290" y="20"/>
                  </a:lnTo>
                  <a:lnTo>
                    <a:pt x="266" y="22"/>
                  </a:lnTo>
                  <a:lnTo>
                    <a:pt x="240" y="28"/>
                  </a:lnTo>
                  <a:lnTo>
                    <a:pt x="216" y="34"/>
                  </a:lnTo>
                  <a:lnTo>
                    <a:pt x="190" y="44"/>
                  </a:lnTo>
                  <a:lnTo>
                    <a:pt x="168" y="56"/>
                  </a:lnTo>
                  <a:lnTo>
                    <a:pt x="146" y="70"/>
                  </a:lnTo>
                  <a:lnTo>
                    <a:pt x="124" y="86"/>
                  </a:lnTo>
                  <a:lnTo>
                    <a:pt x="104" y="104"/>
                  </a:lnTo>
                  <a:lnTo>
                    <a:pt x="104" y="104"/>
                  </a:lnTo>
                  <a:lnTo>
                    <a:pt x="84" y="126"/>
                  </a:lnTo>
                  <a:lnTo>
                    <a:pt x="66" y="150"/>
                  </a:lnTo>
                  <a:lnTo>
                    <a:pt x="52" y="176"/>
                  </a:lnTo>
                  <a:lnTo>
                    <a:pt x="40" y="202"/>
                  </a:lnTo>
                  <a:lnTo>
                    <a:pt x="30" y="228"/>
                  </a:lnTo>
                  <a:lnTo>
                    <a:pt x="24" y="256"/>
                  </a:lnTo>
                  <a:lnTo>
                    <a:pt x="20" y="284"/>
                  </a:lnTo>
                  <a:lnTo>
                    <a:pt x="18" y="312"/>
                  </a:lnTo>
                  <a:lnTo>
                    <a:pt x="20" y="340"/>
                  </a:lnTo>
                  <a:lnTo>
                    <a:pt x="24" y="368"/>
                  </a:lnTo>
                  <a:lnTo>
                    <a:pt x="30" y="396"/>
                  </a:lnTo>
                  <a:lnTo>
                    <a:pt x="40" y="422"/>
                  </a:lnTo>
                  <a:lnTo>
                    <a:pt x="52" y="448"/>
                  </a:lnTo>
                  <a:lnTo>
                    <a:pt x="66" y="474"/>
                  </a:lnTo>
                  <a:lnTo>
                    <a:pt x="84" y="496"/>
                  </a:lnTo>
                  <a:lnTo>
                    <a:pt x="104" y="520"/>
                  </a:lnTo>
                  <a:lnTo>
                    <a:pt x="104" y="520"/>
                  </a:lnTo>
                  <a:lnTo>
                    <a:pt x="126" y="538"/>
                  </a:lnTo>
                  <a:lnTo>
                    <a:pt x="148" y="556"/>
                  </a:lnTo>
                  <a:lnTo>
                    <a:pt x="174" y="570"/>
                  </a:lnTo>
                  <a:lnTo>
                    <a:pt x="200" y="582"/>
                  </a:lnTo>
                  <a:lnTo>
                    <a:pt x="226" y="592"/>
                  </a:lnTo>
                  <a:lnTo>
                    <a:pt x="254" y="600"/>
                  </a:lnTo>
                  <a:lnTo>
                    <a:pt x="282" y="604"/>
                  </a:lnTo>
                  <a:lnTo>
                    <a:pt x="312" y="606"/>
                  </a:lnTo>
                  <a:lnTo>
                    <a:pt x="312" y="606"/>
                  </a:lnTo>
                  <a:lnTo>
                    <a:pt x="340" y="604"/>
                  </a:lnTo>
                  <a:lnTo>
                    <a:pt x="370" y="600"/>
                  </a:lnTo>
                  <a:lnTo>
                    <a:pt x="396" y="592"/>
                  </a:lnTo>
                  <a:lnTo>
                    <a:pt x="424" y="582"/>
                  </a:lnTo>
                  <a:lnTo>
                    <a:pt x="450" y="570"/>
                  </a:lnTo>
                  <a:lnTo>
                    <a:pt x="474" y="556"/>
                  </a:lnTo>
                  <a:lnTo>
                    <a:pt x="498" y="538"/>
                  </a:lnTo>
                  <a:lnTo>
                    <a:pt x="520" y="520"/>
                  </a:lnTo>
                  <a:lnTo>
                    <a:pt x="520" y="520"/>
                  </a:lnTo>
                  <a:lnTo>
                    <a:pt x="538" y="498"/>
                  </a:lnTo>
                  <a:lnTo>
                    <a:pt x="554" y="478"/>
                  </a:lnTo>
                  <a:lnTo>
                    <a:pt x="568" y="454"/>
                  </a:lnTo>
                  <a:lnTo>
                    <a:pt x="580" y="432"/>
                  </a:lnTo>
                  <a:lnTo>
                    <a:pt x="590" y="406"/>
                  </a:lnTo>
                  <a:lnTo>
                    <a:pt x="596" y="382"/>
                  </a:lnTo>
                  <a:lnTo>
                    <a:pt x="602" y="356"/>
                  </a:lnTo>
                  <a:lnTo>
                    <a:pt x="604" y="330"/>
                  </a:lnTo>
                  <a:lnTo>
                    <a:pt x="604" y="304"/>
                  </a:lnTo>
                  <a:lnTo>
                    <a:pt x="602" y="278"/>
                  </a:lnTo>
                  <a:lnTo>
                    <a:pt x="598" y="252"/>
                  </a:lnTo>
                  <a:lnTo>
                    <a:pt x="592" y="226"/>
                  </a:lnTo>
                  <a:lnTo>
                    <a:pt x="584" y="202"/>
                  </a:lnTo>
                  <a:lnTo>
                    <a:pt x="572" y="178"/>
                  </a:lnTo>
                  <a:lnTo>
                    <a:pt x="560" y="154"/>
                  </a:lnTo>
                  <a:lnTo>
                    <a:pt x="544" y="132"/>
                  </a:lnTo>
                  <a:lnTo>
                    <a:pt x="538" y="124"/>
                  </a:lnTo>
                  <a:lnTo>
                    <a:pt x="552" y="114"/>
                  </a:lnTo>
                  <a:lnTo>
                    <a:pt x="558" y="120"/>
                  </a:lnTo>
                  <a:lnTo>
                    <a:pt x="558" y="120"/>
                  </a:lnTo>
                  <a:lnTo>
                    <a:pt x="574" y="144"/>
                  </a:lnTo>
                  <a:lnTo>
                    <a:pt x="588" y="170"/>
                  </a:lnTo>
                  <a:lnTo>
                    <a:pt x="600" y="196"/>
                  </a:lnTo>
                  <a:lnTo>
                    <a:pt x="610" y="222"/>
                  </a:lnTo>
                  <a:lnTo>
                    <a:pt x="616" y="248"/>
                  </a:lnTo>
                  <a:lnTo>
                    <a:pt x="620" y="276"/>
                  </a:lnTo>
                  <a:lnTo>
                    <a:pt x="622" y="304"/>
                  </a:lnTo>
                  <a:lnTo>
                    <a:pt x="622" y="332"/>
                  </a:lnTo>
                  <a:lnTo>
                    <a:pt x="620" y="358"/>
                  </a:lnTo>
                  <a:lnTo>
                    <a:pt x="614" y="386"/>
                  </a:lnTo>
                  <a:lnTo>
                    <a:pt x="606" y="412"/>
                  </a:lnTo>
                  <a:lnTo>
                    <a:pt x="596" y="438"/>
                  </a:lnTo>
                  <a:lnTo>
                    <a:pt x="584" y="464"/>
                  </a:lnTo>
                  <a:lnTo>
                    <a:pt x="568" y="488"/>
                  </a:lnTo>
                  <a:lnTo>
                    <a:pt x="552" y="510"/>
                  </a:lnTo>
                  <a:lnTo>
                    <a:pt x="532" y="532"/>
                  </a:lnTo>
                  <a:lnTo>
                    <a:pt x="532" y="532"/>
                  </a:lnTo>
                  <a:lnTo>
                    <a:pt x="508" y="552"/>
                  </a:lnTo>
                  <a:lnTo>
                    <a:pt x="484" y="570"/>
                  </a:lnTo>
                  <a:lnTo>
                    <a:pt x="458" y="586"/>
                  </a:lnTo>
                  <a:lnTo>
                    <a:pt x="430" y="600"/>
                  </a:lnTo>
                  <a:lnTo>
                    <a:pt x="402" y="610"/>
                  </a:lnTo>
                  <a:lnTo>
                    <a:pt x="372" y="618"/>
                  </a:lnTo>
                  <a:lnTo>
                    <a:pt x="342" y="622"/>
                  </a:lnTo>
                  <a:lnTo>
                    <a:pt x="312" y="624"/>
                  </a:lnTo>
                  <a:lnTo>
                    <a:pt x="312" y="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9">
              <a:extLst>
                <a:ext uri="{FF2B5EF4-FFF2-40B4-BE49-F238E27FC236}">
                  <a16:creationId xmlns:a16="http://schemas.microsoft.com/office/drawing/2014/main" id="{0BE3A16C-2D22-4BD4-8FAE-B2A81114506E}"/>
                </a:ext>
              </a:extLst>
            </p:cNvPr>
            <p:cNvSpPr>
              <a:spLocks/>
            </p:cNvSpPr>
            <p:nvPr/>
          </p:nvSpPr>
          <p:spPr bwMode="auto">
            <a:xfrm>
              <a:off x="3320" y="1000"/>
              <a:ext cx="500" cy="500"/>
            </a:xfrm>
            <a:custGeom>
              <a:avLst/>
              <a:gdLst>
                <a:gd name="T0" fmla="*/ 226 w 500"/>
                <a:gd name="T1" fmla="*/ 498 h 500"/>
                <a:gd name="T2" fmla="*/ 156 w 500"/>
                <a:gd name="T3" fmla="*/ 482 h 500"/>
                <a:gd name="T4" fmla="*/ 92 w 500"/>
                <a:gd name="T5" fmla="*/ 444 h 500"/>
                <a:gd name="T6" fmla="*/ 56 w 500"/>
                <a:gd name="T7" fmla="*/ 408 h 500"/>
                <a:gd name="T8" fmla="*/ 18 w 500"/>
                <a:gd name="T9" fmla="*/ 346 h 500"/>
                <a:gd name="T10" fmla="*/ 0 w 500"/>
                <a:gd name="T11" fmla="*/ 274 h 500"/>
                <a:gd name="T12" fmla="*/ 0 w 500"/>
                <a:gd name="T13" fmla="*/ 224 h 500"/>
                <a:gd name="T14" fmla="*/ 18 w 500"/>
                <a:gd name="T15" fmla="*/ 154 h 500"/>
                <a:gd name="T16" fmla="*/ 56 w 500"/>
                <a:gd name="T17" fmla="*/ 92 h 500"/>
                <a:gd name="T18" fmla="*/ 90 w 500"/>
                <a:gd name="T19" fmla="*/ 58 h 500"/>
                <a:gd name="T20" fmla="*/ 144 w 500"/>
                <a:gd name="T21" fmla="*/ 22 h 500"/>
                <a:gd name="T22" fmla="*/ 206 w 500"/>
                <a:gd name="T23" fmla="*/ 4 h 500"/>
                <a:gd name="T24" fmla="*/ 270 w 500"/>
                <a:gd name="T25" fmla="*/ 0 h 500"/>
                <a:gd name="T26" fmla="*/ 334 w 500"/>
                <a:gd name="T27" fmla="*/ 14 h 500"/>
                <a:gd name="T28" fmla="*/ 392 w 500"/>
                <a:gd name="T29" fmla="*/ 44 h 500"/>
                <a:gd name="T30" fmla="*/ 382 w 500"/>
                <a:gd name="T31" fmla="*/ 60 h 500"/>
                <a:gd name="T32" fmla="*/ 346 w 500"/>
                <a:gd name="T33" fmla="*/ 38 h 500"/>
                <a:gd name="T34" fmla="*/ 288 w 500"/>
                <a:gd name="T35" fmla="*/ 20 h 500"/>
                <a:gd name="T36" fmla="*/ 230 w 500"/>
                <a:gd name="T37" fmla="*/ 18 h 500"/>
                <a:gd name="T38" fmla="*/ 170 w 500"/>
                <a:gd name="T39" fmla="*/ 32 h 500"/>
                <a:gd name="T40" fmla="*/ 118 w 500"/>
                <a:gd name="T41" fmla="*/ 58 h 500"/>
                <a:gd name="T42" fmla="*/ 86 w 500"/>
                <a:gd name="T43" fmla="*/ 86 h 500"/>
                <a:gd name="T44" fmla="*/ 44 w 500"/>
                <a:gd name="T45" fmla="*/ 140 h 500"/>
                <a:gd name="T46" fmla="*/ 22 w 500"/>
                <a:gd name="T47" fmla="*/ 204 h 500"/>
                <a:gd name="T48" fmla="*/ 18 w 500"/>
                <a:gd name="T49" fmla="*/ 250 h 500"/>
                <a:gd name="T50" fmla="*/ 28 w 500"/>
                <a:gd name="T51" fmla="*/ 318 h 500"/>
                <a:gd name="T52" fmla="*/ 56 w 500"/>
                <a:gd name="T53" fmla="*/ 378 h 500"/>
                <a:gd name="T54" fmla="*/ 86 w 500"/>
                <a:gd name="T55" fmla="*/ 414 h 500"/>
                <a:gd name="T56" fmla="*/ 142 w 500"/>
                <a:gd name="T57" fmla="*/ 454 h 500"/>
                <a:gd name="T58" fmla="*/ 206 w 500"/>
                <a:gd name="T59" fmla="*/ 478 h 500"/>
                <a:gd name="T60" fmla="*/ 272 w 500"/>
                <a:gd name="T61" fmla="*/ 480 h 500"/>
                <a:gd name="T62" fmla="*/ 336 w 500"/>
                <a:gd name="T63" fmla="*/ 464 h 500"/>
                <a:gd name="T64" fmla="*/ 396 w 500"/>
                <a:gd name="T65" fmla="*/ 430 h 500"/>
                <a:gd name="T66" fmla="*/ 428 w 500"/>
                <a:gd name="T67" fmla="*/ 398 h 500"/>
                <a:gd name="T68" fmla="*/ 460 w 500"/>
                <a:gd name="T69" fmla="*/ 346 h 500"/>
                <a:gd name="T70" fmla="*/ 478 w 500"/>
                <a:gd name="T71" fmla="*/ 288 h 500"/>
                <a:gd name="T72" fmla="*/ 480 w 500"/>
                <a:gd name="T73" fmla="*/ 228 h 500"/>
                <a:gd name="T74" fmla="*/ 466 w 500"/>
                <a:gd name="T75" fmla="*/ 168 h 500"/>
                <a:gd name="T76" fmla="*/ 438 w 500"/>
                <a:gd name="T77" fmla="*/ 114 h 500"/>
                <a:gd name="T78" fmla="*/ 452 w 500"/>
                <a:gd name="T79" fmla="*/ 104 h 500"/>
                <a:gd name="T80" fmla="*/ 474 w 500"/>
                <a:gd name="T81" fmla="*/ 142 h 500"/>
                <a:gd name="T82" fmla="*/ 496 w 500"/>
                <a:gd name="T83" fmla="*/ 204 h 500"/>
                <a:gd name="T84" fmla="*/ 498 w 500"/>
                <a:gd name="T85" fmla="*/ 270 h 500"/>
                <a:gd name="T86" fmla="*/ 486 w 500"/>
                <a:gd name="T87" fmla="*/ 332 h 500"/>
                <a:gd name="T88" fmla="*/ 456 w 500"/>
                <a:gd name="T89" fmla="*/ 392 h 500"/>
                <a:gd name="T90" fmla="*/ 426 w 500"/>
                <a:gd name="T91" fmla="*/ 426 h 500"/>
                <a:gd name="T92" fmla="*/ 366 w 500"/>
                <a:gd name="T93" fmla="*/ 470 h 500"/>
                <a:gd name="T94" fmla="*/ 298 w 500"/>
                <a:gd name="T95" fmla="*/ 494 h 500"/>
                <a:gd name="T96" fmla="*/ 250 w 500"/>
                <a:gd name="T9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0" h="500">
                  <a:moveTo>
                    <a:pt x="250" y="500"/>
                  </a:moveTo>
                  <a:lnTo>
                    <a:pt x="250" y="500"/>
                  </a:lnTo>
                  <a:lnTo>
                    <a:pt x="226" y="498"/>
                  </a:lnTo>
                  <a:lnTo>
                    <a:pt x="202" y="494"/>
                  </a:lnTo>
                  <a:lnTo>
                    <a:pt x="178" y="490"/>
                  </a:lnTo>
                  <a:lnTo>
                    <a:pt x="156" y="482"/>
                  </a:lnTo>
                  <a:lnTo>
                    <a:pt x="134" y="470"/>
                  </a:lnTo>
                  <a:lnTo>
                    <a:pt x="112" y="458"/>
                  </a:lnTo>
                  <a:lnTo>
                    <a:pt x="92" y="444"/>
                  </a:lnTo>
                  <a:lnTo>
                    <a:pt x="72" y="426"/>
                  </a:lnTo>
                  <a:lnTo>
                    <a:pt x="72" y="426"/>
                  </a:lnTo>
                  <a:lnTo>
                    <a:pt x="56" y="408"/>
                  </a:lnTo>
                  <a:lnTo>
                    <a:pt x="42" y="388"/>
                  </a:lnTo>
                  <a:lnTo>
                    <a:pt x="28" y="368"/>
                  </a:lnTo>
                  <a:lnTo>
                    <a:pt x="18" y="346"/>
                  </a:lnTo>
                  <a:lnTo>
                    <a:pt x="10" y="322"/>
                  </a:lnTo>
                  <a:lnTo>
                    <a:pt x="4" y="298"/>
                  </a:lnTo>
                  <a:lnTo>
                    <a:pt x="0" y="274"/>
                  </a:lnTo>
                  <a:lnTo>
                    <a:pt x="0" y="250"/>
                  </a:lnTo>
                  <a:lnTo>
                    <a:pt x="0" y="250"/>
                  </a:lnTo>
                  <a:lnTo>
                    <a:pt x="0" y="224"/>
                  </a:lnTo>
                  <a:lnTo>
                    <a:pt x="4" y="200"/>
                  </a:lnTo>
                  <a:lnTo>
                    <a:pt x="10" y="176"/>
                  </a:lnTo>
                  <a:lnTo>
                    <a:pt x="18" y="154"/>
                  </a:lnTo>
                  <a:lnTo>
                    <a:pt x="28" y="132"/>
                  </a:lnTo>
                  <a:lnTo>
                    <a:pt x="42" y="110"/>
                  </a:lnTo>
                  <a:lnTo>
                    <a:pt x="56" y="92"/>
                  </a:lnTo>
                  <a:lnTo>
                    <a:pt x="72" y="72"/>
                  </a:lnTo>
                  <a:lnTo>
                    <a:pt x="72" y="72"/>
                  </a:lnTo>
                  <a:lnTo>
                    <a:pt x="90" y="58"/>
                  </a:lnTo>
                  <a:lnTo>
                    <a:pt x="108" y="44"/>
                  </a:lnTo>
                  <a:lnTo>
                    <a:pt x="126" y="32"/>
                  </a:lnTo>
                  <a:lnTo>
                    <a:pt x="144" y="22"/>
                  </a:lnTo>
                  <a:lnTo>
                    <a:pt x="164" y="14"/>
                  </a:lnTo>
                  <a:lnTo>
                    <a:pt x="186" y="8"/>
                  </a:lnTo>
                  <a:lnTo>
                    <a:pt x="206" y="4"/>
                  </a:lnTo>
                  <a:lnTo>
                    <a:pt x="228" y="0"/>
                  </a:lnTo>
                  <a:lnTo>
                    <a:pt x="248" y="0"/>
                  </a:lnTo>
                  <a:lnTo>
                    <a:pt x="270" y="0"/>
                  </a:lnTo>
                  <a:lnTo>
                    <a:pt x="292" y="4"/>
                  </a:lnTo>
                  <a:lnTo>
                    <a:pt x="312" y="8"/>
                  </a:lnTo>
                  <a:lnTo>
                    <a:pt x="334" y="14"/>
                  </a:lnTo>
                  <a:lnTo>
                    <a:pt x="354" y="22"/>
                  </a:lnTo>
                  <a:lnTo>
                    <a:pt x="374" y="32"/>
                  </a:lnTo>
                  <a:lnTo>
                    <a:pt x="392" y="44"/>
                  </a:lnTo>
                  <a:lnTo>
                    <a:pt x="400" y="50"/>
                  </a:lnTo>
                  <a:lnTo>
                    <a:pt x="390" y="64"/>
                  </a:lnTo>
                  <a:lnTo>
                    <a:pt x="382" y="60"/>
                  </a:lnTo>
                  <a:lnTo>
                    <a:pt x="382" y="60"/>
                  </a:lnTo>
                  <a:lnTo>
                    <a:pt x="364" y="48"/>
                  </a:lnTo>
                  <a:lnTo>
                    <a:pt x="346" y="38"/>
                  </a:lnTo>
                  <a:lnTo>
                    <a:pt x="328" y="32"/>
                  </a:lnTo>
                  <a:lnTo>
                    <a:pt x="308" y="26"/>
                  </a:lnTo>
                  <a:lnTo>
                    <a:pt x="288" y="20"/>
                  </a:lnTo>
                  <a:lnTo>
                    <a:pt x="268" y="18"/>
                  </a:lnTo>
                  <a:lnTo>
                    <a:pt x="248" y="18"/>
                  </a:lnTo>
                  <a:lnTo>
                    <a:pt x="230" y="18"/>
                  </a:lnTo>
                  <a:lnTo>
                    <a:pt x="210" y="22"/>
                  </a:lnTo>
                  <a:lnTo>
                    <a:pt x="190" y="26"/>
                  </a:lnTo>
                  <a:lnTo>
                    <a:pt x="170" y="32"/>
                  </a:lnTo>
                  <a:lnTo>
                    <a:pt x="152" y="38"/>
                  </a:lnTo>
                  <a:lnTo>
                    <a:pt x="134" y="48"/>
                  </a:lnTo>
                  <a:lnTo>
                    <a:pt x="118" y="58"/>
                  </a:lnTo>
                  <a:lnTo>
                    <a:pt x="100" y="72"/>
                  </a:lnTo>
                  <a:lnTo>
                    <a:pt x="86" y="86"/>
                  </a:lnTo>
                  <a:lnTo>
                    <a:pt x="86" y="86"/>
                  </a:lnTo>
                  <a:lnTo>
                    <a:pt x="70" y="102"/>
                  </a:lnTo>
                  <a:lnTo>
                    <a:pt x="56" y="120"/>
                  </a:lnTo>
                  <a:lnTo>
                    <a:pt x="44" y="140"/>
                  </a:lnTo>
                  <a:lnTo>
                    <a:pt x="36" y="160"/>
                  </a:lnTo>
                  <a:lnTo>
                    <a:pt x="28" y="182"/>
                  </a:lnTo>
                  <a:lnTo>
                    <a:pt x="22" y="204"/>
                  </a:lnTo>
                  <a:lnTo>
                    <a:pt x="18" y="226"/>
                  </a:lnTo>
                  <a:lnTo>
                    <a:pt x="18" y="250"/>
                  </a:lnTo>
                  <a:lnTo>
                    <a:pt x="18" y="250"/>
                  </a:lnTo>
                  <a:lnTo>
                    <a:pt x="18" y="272"/>
                  </a:lnTo>
                  <a:lnTo>
                    <a:pt x="22" y="296"/>
                  </a:lnTo>
                  <a:lnTo>
                    <a:pt x="28" y="318"/>
                  </a:lnTo>
                  <a:lnTo>
                    <a:pt x="36" y="338"/>
                  </a:lnTo>
                  <a:lnTo>
                    <a:pt x="44" y="358"/>
                  </a:lnTo>
                  <a:lnTo>
                    <a:pt x="56" y="378"/>
                  </a:lnTo>
                  <a:lnTo>
                    <a:pt x="70" y="396"/>
                  </a:lnTo>
                  <a:lnTo>
                    <a:pt x="86" y="414"/>
                  </a:lnTo>
                  <a:lnTo>
                    <a:pt x="86" y="414"/>
                  </a:lnTo>
                  <a:lnTo>
                    <a:pt x="104" y="430"/>
                  </a:lnTo>
                  <a:lnTo>
                    <a:pt x="122" y="444"/>
                  </a:lnTo>
                  <a:lnTo>
                    <a:pt x="142" y="454"/>
                  </a:lnTo>
                  <a:lnTo>
                    <a:pt x="162" y="464"/>
                  </a:lnTo>
                  <a:lnTo>
                    <a:pt x="184" y="472"/>
                  </a:lnTo>
                  <a:lnTo>
                    <a:pt x="206" y="478"/>
                  </a:lnTo>
                  <a:lnTo>
                    <a:pt x="228" y="480"/>
                  </a:lnTo>
                  <a:lnTo>
                    <a:pt x="250" y="482"/>
                  </a:lnTo>
                  <a:lnTo>
                    <a:pt x="272" y="480"/>
                  </a:lnTo>
                  <a:lnTo>
                    <a:pt x="294" y="478"/>
                  </a:lnTo>
                  <a:lnTo>
                    <a:pt x="316" y="472"/>
                  </a:lnTo>
                  <a:lnTo>
                    <a:pt x="336" y="464"/>
                  </a:lnTo>
                  <a:lnTo>
                    <a:pt x="358" y="454"/>
                  </a:lnTo>
                  <a:lnTo>
                    <a:pt x="378" y="444"/>
                  </a:lnTo>
                  <a:lnTo>
                    <a:pt x="396" y="430"/>
                  </a:lnTo>
                  <a:lnTo>
                    <a:pt x="414" y="414"/>
                  </a:lnTo>
                  <a:lnTo>
                    <a:pt x="414" y="414"/>
                  </a:lnTo>
                  <a:lnTo>
                    <a:pt x="428" y="398"/>
                  </a:lnTo>
                  <a:lnTo>
                    <a:pt x="440" y="382"/>
                  </a:lnTo>
                  <a:lnTo>
                    <a:pt x="452" y="364"/>
                  </a:lnTo>
                  <a:lnTo>
                    <a:pt x="460" y="346"/>
                  </a:lnTo>
                  <a:lnTo>
                    <a:pt x="468" y="326"/>
                  </a:lnTo>
                  <a:lnTo>
                    <a:pt x="474" y="308"/>
                  </a:lnTo>
                  <a:lnTo>
                    <a:pt x="478" y="288"/>
                  </a:lnTo>
                  <a:lnTo>
                    <a:pt x="480" y="268"/>
                  </a:lnTo>
                  <a:lnTo>
                    <a:pt x="482" y="248"/>
                  </a:lnTo>
                  <a:lnTo>
                    <a:pt x="480" y="228"/>
                  </a:lnTo>
                  <a:lnTo>
                    <a:pt x="478" y="208"/>
                  </a:lnTo>
                  <a:lnTo>
                    <a:pt x="474" y="188"/>
                  </a:lnTo>
                  <a:lnTo>
                    <a:pt x="466" y="168"/>
                  </a:lnTo>
                  <a:lnTo>
                    <a:pt x="458" y="150"/>
                  </a:lnTo>
                  <a:lnTo>
                    <a:pt x="448" y="132"/>
                  </a:lnTo>
                  <a:lnTo>
                    <a:pt x="438" y="114"/>
                  </a:lnTo>
                  <a:lnTo>
                    <a:pt x="432" y="106"/>
                  </a:lnTo>
                  <a:lnTo>
                    <a:pt x="446" y="96"/>
                  </a:lnTo>
                  <a:lnTo>
                    <a:pt x="452" y="104"/>
                  </a:lnTo>
                  <a:lnTo>
                    <a:pt x="452" y="104"/>
                  </a:lnTo>
                  <a:lnTo>
                    <a:pt x="464" y="122"/>
                  </a:lnTo>
                  <a:lnTo>
                    <a:pt x="474" y="142"/>
                  </a:lnTo>
                  <a:lnTo>
                    <a:pt x="484" y="162"/>
                  </a:lnTo>
                  <a:lnTo>
                    <a:pt x="490" y="184"/>
                  </a:lnTo>
                  <a:lnTo>
                    <a:pt x="496" y="204"/>
                  </a:lnTo>
                  <a:lnTo>
                    <a:pt x="498" y="226"/>
                  </a:lnTo>
                  <a:lnTo>
                    <a:pt x="500" y="248"/>
                  </a:lnTo>
                  <a:lnTo>
                    <a:pt x="498" y="270"/>
                  </a:lnTo>
                  <a:lnTo>
                    <a:pt x="496" y="290"/>
                  </a:lnTo>
                  <a:lnTo>
                    <a:pt x="492" y="312"/>
                  </a:lnTo>
                  <a:lnTo>
                    <a:pt x="486" y="332"/>
                  </a:lnTo>
                  <a:lnTo>
                    <a:pt x="478" y="354"/>
                  </a:lnTo>
                  <a:lnTo>
                    <a:pt x="468" y="372"/>
                  </a:lnTo>
                  <a:lnTo>
                    <a:pt x="456" y="392"/>
                  </a:lnTo>
                  <a:lnTo>
                    <a:pt x="442" y="410"/>
                  </a:lnTo>
                  <a:lnTo>
                    <a:pt x="426" y="426"/>
                  </a:lnTo>
                  <a:lnTo>
                    <a:pt x="426" y="426"/>
                  </a:lnTo>
                  <a:lnTo>
                    <a:pt x="408" y="444"/>
                  </a:lnTo>
                  <a:lnTo>
                    <a:pt x="388" y="458"/>
                  </a:lnTo>
                  <a:lnTo>
                    <a:pt x="366" y="470"/>
                  </a:lnTo>
                  <a:lnTo>
                    <a:pt x="344" y="482"/>
                  </a:lnTo>
                  <a:lnTo>
                    <a:pt x="320" y="490"/>
                  </a:lnTo>
                  <a:lnTo>
                    <a:pt x="298" y="494"/>
                  </a:lnTo>
                  <a:lnTo>
                    <a:pt x="274" y="498"/>
                  </a:lnTo>
                  <a:lnTo>
                    <a:pt x="250" y="500"/>
                  </a:lnTo>
                  <a:lnTo>
                    <a:pt x="250" y="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0">
              <a:extLst>
                <a:ext uri="{FF2B5EF4-FFF2-40B4-BE49-F238E27FC236}">
                  <a16:creationId xmlns:a16="http://schemas.microsoft.com/office/drawing/2014/main" id="{802DBDC9-40F1-46AA-AEBF-D49E4625FB13}"/>
                </a:ext>
              </a:extLst>
            </p:cNvPr>
            <p:cNvSpPr>
              <a:spLocks/>
            </p:cNvSpPr>
            <p:nvPr/>
          </p:nvSpPr>
          <p:spPr bwMode="auto">
            <a:xfrm>
              <a:off x="3382" y="1062"/>
              <a:ext cx="376" cy="376"/>
            </a:xfrm>
            <a:custGeom>
              <a:avLst/>
              <a:gdLst>
                <a:gd name="T0" fmla="*/ 168 w 376"/>
                <a:gd name="T1" fmla="*/ 374 h 376"/>
                <a:gd name="T2" fmla="*/ 116 w 376"/>
                <a:gd name="T3" fmla="*/ 362 h 376"/>
                <a:gd name="T4" fmla="*/ 68 w 376"/>
                <a:gd name="T5" fmla="*/ 334 h 376"/>
                <a:gd name="T6" fmla="*/ 42 w 376"/>
                <a:gd name="T7" fmla="*/ 306 h 376"/>
                <a:gd name="T8" fmla="*/ 14 w 376"/>
                <a:gd name="T9" fmla="*/ 260 h 376"/>
                <a:gd name="T10" fmla="*/ 0 w 376"/>
                <a:gd name="T11" fmla="*/ 206 h 376"/>
                <a:gd name="T12" fmla="*/ 0 w 376"/>
                <a:gd name="T13" fmla="*/ 168 h 376"/>
                <a:gd name="T14" fmla="*/ 14 w 376"/>
                <a:gd name="T15" fmla="*/ 116 h 376"/>
                <a:gd name="T16" fmla="*/ 42 w 376"/>
                <a:gd name="T17" fmla="*/ 68 h 376"/>
                <a:gd name="T18" fmla="*/ 66 w 376"/>
                <a:gd name="T19" fmla="*/ 44 h 376"/>
                <a:gd name="T20" fmla="*/ 106 w 376"/>
                <a:gd name="T21" fmla="*/ 18 h 376"/>
                <a:gd name="T22" fmla="*/ 150 w 376"/>
                <a:gd name="T23" fmla="*/ 4 h 376"/>
                <a:gd name="T24" fmla="*/ 196 w 376"/>
                <a:gd name="T25" fmla="*/ 0 h 376"/>
                <a:gd name="T26" fmla="*/ 242 w 376"/>
                <a:gd name="T27" fmla="*/ 8 h 376"/>
                <a:gd name="T28" fmla="*/ 286 w 376"/>
                <a:gd name="T29" fmla="*/ 28 h 376"/>
                <a:gd name="T30" fmla="*/ 276 w 376"/>
                <a:gd name="T31" fmla="*/ 42 h 376"/>
                <a:gd name="T32" fmla="*/ 250 w 376"/>
                <a:gd name="T33" fmla="*/ 30 h 376"/>
                <a:gd name="T34" fmla="*/ 168 w 376"/>
                <a:gd name="T35" fmla="*/ 18 h 376"/>
                <a:gd name="T36" fmla="*/ 102 w 376"/>
                <a:gd name="T37" fmla="*/ 40 h 376"/>
                <a:gd name="T38" fmla="*/ 68 w 376"/>
                <a:gd name="T39" fmla="*/ 68 h 376"/>
                <a:gd name="T40" fmla="*/ 46 w 376"/>
                <a:gd name="T41" fmla="*/ 94 h 376"/>
                <a:gd name="T42" fmla="*/ 24 w 376"/>
                <a:gd name="T43" fmla="*/ 138 h 376"/>
                <a:gd name="T44" fmla="*/ 18 w 376"/>
                <a:gd name="T45" fmla="*/ 188 h 376"/>
                <a:gd name="T46" fmla="*/ 20 w 376"/>
                <a:gd name="T47" fmla="*/ 220 h 376"/>
                <a:gd name="T48" fmla="*/ 38 w 376"/>
                <a:gd name="T49" fmla="*/ 268 h 376"/>
                <a:gd name="T50" fmla="*/ 68 w 376"/>
                <a:gd name="T51" fmla="*/ 308 h 376"/>
                <a:gd name="T52" fmla="*/ 94 w 376"/>
                <a:gd name="T53" fmla="*/ 330 h 376"/>
                <a:gd name="T54" fmla="*/ 138 w 376"/>
                <a:gd name="T55" fmla="*/ 350 h 376"/>
                <a:gd name="T56" fmla="*/ 188 w 376"/>
                <a:gd name="T57" fmla="*/ 358 h 376"/>
                <a:gd name="T58" fmla="*/ 220 w 376"/>
                <a:gd name="T59" fmla="*/ 354 h 376"/>
                <a:gd name="T60" fmla="*/ 268 w 376"/>
                <a:gd name="T61" fmla="*/ 338 h 376"/>
                <a:gd name="T62" fmla="*/ 308 w 376"/>
                <a:gd name="T63" fmla="*/ 308 h 376"/>
                <a:gd name="T64" fmla="*/ 326 w 376"/>
                <a:gd name="T65" fmla="*/ 286 h 376"/>
                <a:gd name="T66" fmla="*/ 350 w 376"/>
                <a:gd name="T67" fmla="*/ 234 h 376"/>
                <a:gd name="T68" fmla="*/ 356 w 376"/>
                <a:gd name="T69" fmla="*/ 164 h 376"/>
                <a:gd name="T70" fmla="*/ 344 w 376"/>
                <a:gd name="T71" fmla="*/ 122 h 376"/>
                <a:gd name="T72" fmla="*/ 326 w 376"/>
                <a:gd name="T73" fmla="*/ 88 h 376"/>
                <a:gd name="T74" fmla="*/ 346 w 376"/>
                <a:gd name="T75" fmla="*/ 86 h 376"/>
                <a:gd name="T76" fmla="*/ 366 w 376"/>
                <a:gd name="T77" fmla="*/ 130 h 376"/>
                <a:gd name="T78" fmla="*/ 374 w 376"/>
                <a:gd name="T79" fmla="*/ 176 h 376"/>
                <a:gd name="T80" fmla="*/ 372 w 376"/>
                <a:gd name="T81" fmla="*/ 224 h 376"/>
                <a:gd name="T82" fmla="*/ 358 w 376"/>
                <a:gd name="T83" fmla="*/ 268 h 376"/>
                <a:gd name="T84" fmla="*/ 332 w 376"/>
                <a:gd name="T85" fmla="*/ 308 h 376"/>
                <a:gd name="T86" fmla="*/ 306 w 376"/>
                <a:gd name="T87" fmla="*/ 334 h 376"/>
                <a:gd name="T88" fmla="*/ 260 w 376"/>
                <a:gd name="T89" fmla="*/ 362 h 376"/>
                <a:gd name="T90" fmla="*/ 206 w 376"/>
                <a:gd name="T91" fmla="*/ 37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6" h="376">
                  <a:moveTo>
                    <a:pt x="188" y="376"/>
                  </a:moveTo>
                  <a:lnTo>
                    <a:pt x="188" y="376"/>
                  </a:lnTo>
                  <a:lnTo>
                    <a:pt x="168" y="374"/>
                  </a:lnTo>
                  <a:lnTo>
                    <a:pt x="150" y="372"/>
                  </a:lnTo>
                  <a:lnTo>
                    <a:pt x="132" y="368"/>
                  </a:lnTo>
                  <a:lnTo>
                    <a:pt x="116" y="362"/>
                  </a:lnTo>
                  <a:lnTo>
                    <a:pt x="98" y="354"/>
                  </a:lnTo>
                  <a:lnTo>
                    <a:pt x="84" y="344"/>
                  </a:lnTo>
                  <a:lnTo>
                    <a:pt x="68" y="334"/>
                  </a:lnTo>
                  <a:lnTo>
                    <a:pt x="54" y="320"/>
                  </a:lnTo>
                  <a:lnTo>
                    <a:pt x="54" y="320"/>
                  </a:lnTo>
                  <a:lnTo>
                    <a:pt x="42" y="306"/>
                  </a:lnTo>
                  <a:lnTo>
                    <a:pt x="30" y="292"/>
                  </a:lnTo>
                  <a:lnTo>
                    <a:pt x="22" y="276"/>
                  </a:lnTo>
                  <a:lnTo>
                    <a:pt x="14" y="260"/>
                  </a:lnTo>
                  <a:lnTo>
                    <a:pt x="8" y="242"/>
                  </a:lnTo>
                  <a:lnTo>
                    <a:pt x="4" y="224"/>
                  </a:lnTo>
                  <a:lnTo>
                    <a:pt x="0" y="206"/>
                  </a:lnTo>
                  <a:lnTo>
                    <a:pt x="0" y="188"/>
                  </a:lnTo>
                  <a:lnTo>
                    <a:pt x="0" y="188"/>
                  </a:lnTo>
                  <a:lnTo>
                    <a:pt x="0" y="168"/>
                  </a:lnTo>
                  <a:lnTo>
                    <a:pt x="4" y="150"/>
                  </a:lnTo>
                  <a:lnTo>
                    <a:pt x="8" y="132"/>
                  </a:lnTo>
                  <a:lnTo>
                    <a:pt x="14" y="116"/>
                  </a:lnTo>
                  <a:lnTo>
                    <a:pt x="22" y="100"/>
                  </a:lnTo>
                  <a:lnTo>
                    <a:pt x="30" y="84"/>
                  </a:lnTo>
                  <a:lnTo>
                    <a:pt x="42" y="68"/>
                  </a:lnTo>
                  <a:lnTo>
                    <a:pt x="54" y="54"/>
                  </a:lnTo>
                  <a:lnTo>
                    <a:pt x="54" y="54"/>
                  </a:lnTo>
                  <a:lnTo>
                    <a:pt x="66" y="44"/>
                  </a:lnTo>
                  <a:lnTo>
                    <a:pt x="80" y="34"/>
                  </a:lnTo>
                  <a:lnTo>
                    <a:pt x="92" y="26"/>
                  </a:lnTo>
                  <a:lnTo>
                    <a:pt x="106" y="18"/>
                  </a:lnTo>
                  <a:lnTo>
                    <a:pt x="120" y="12"/>
                  </a:lnTo>
                  <a:lnTo>
                    <a:pt x="134" y="6"/>
                  </a:lnTo>
                  <a:lnTo>
                    <a:pt x="150" y="4"/>
                  </a:lnTo>
                  <a:lnTo>
                    <a:pt x="166" y="0"/>
                  </a:lnTo>
                  <a:lnTo>
                    <a:pt x="180" y="0"/>
                  </a:lnTo>
                  <a:lnTo>
                    <a:pt x="196" y="0"/>
                  </a:lnTo>
                  <a:lnTo>
                    <a:pt x="212" y="2"/>
                  </a:lnTo>
                  <a:lnTo>
                    <a:pt x="226" y="4"/>
                  </a:lnTo>
                  <a:lnTo>
                    <a:pt x="242" y="8"/>
                  </a:lnTo>
                  <a:lnTo>
                    <a:pt x="256" y="12"/>
                  </a:lnTo>
                  <a:lnTo>
                    <a:pt x="272" y="20"/>
                  </a:lnTo>
                  <a:lnTo>
                    <a:pt x="286" y="28"/>
                  </a:lnTo>
                  <a:lnTo>
                    <a:pt x="292" y="32"/>
                  </a:lnTo>
                  <a:lnTo>
                    <a:pt x="284" y="48"/>
                  </a:lnTo>
                  <a:lnTo>
                    <a:pt x="276" y="42"/>
                  </a:lnTo>
                  <a:lnTo>
                    <a:pt x="276" y="42"/>
                  </a:lnTo>
                  <a:lnTo>
                    <a:pt x="264" y="36"/>
                  </a:lnTo>
                  <a:lnTo>
                    <a:pt x="250" y="30"/>
                  </a:lnTo>
                  <a:lnTo>
                    <a:pt x="222" y="22"/>
                  </a:lnTo>
                  <a:lnTo>
                    <a:pt x="196" y="18"/>
                  </a:lnTo>
                  <a:lnTo>
                    <a:pt x="168" y="18"/>
                  </a:lnTo>
                  <a:lnTo>
                    <a:pt x="140" y="24"/>
                  </a:lnTo>
                  <a:lnTo>
                    <a:pt x="114" y="34"/>
                  </a:lnTo>
                  <a:lnTo>
                    <a:pt x="102" y="40"/>
                  </a:lnTo>
                  <a:lnTo>
                    <a:pt x="90" y="48"/>
                  </a:lnTo>
                  <a:lnTo>
                    <a:pt x="78" y="58"/>
                  </a:lnTo>
                  <a:lnTo>
                    <a:pt x="68" y="68"/>
                  </a:lnTo>
                  <a:lnTo>
                    <a:pt x="68" y="68"/>
                  </a:lnTo>
                  <a:lnTo>
                    <a:pt x="56" y="80"/>
                  </a:lnTo>
                  <a:lnTo>
                    <a:pt x="46" y="94"/>
                  </a:lnTo>
                  <a:lnTo>
                    <a:pt x="38" y="108"/>
                  </a:lnTo>
                  <a:lnTo>
                    <a:pt x="30" y="122"/>
                  </a:lnTo>
                  <a:lnTo>
                    <a:pt x="24" y="138"/>
                  </a:lnTo>
                  <a:lnTo>
                    <a:pt x="20" y="154"/>
                  </a:lnTo>
                  <a:lnTo>
                    <a:pt x="18" y="170"/>
                  </a:lnTo>
                  <a:lnTo>
                    <a:pt x="18" y="188"/>
                  </a:lnTo>
                  <a:lnTo>
                    <a:pt x="18" y="188"/>
                  </a:lnTo>
                  <a:lnTo>
                    <a:pt x="18" y="204"/>
                  </a:lnTo>
                  <a:lnTo>
                    <a:pt x="20" y="220"/>
                  </a:lnTo>
                  <a:lnTo>
                    <a:pt x="24" y="238"/>
                  </a:lnTo>
                  <a:lnTo>
                    <a:pt x="30" y="252"/>
                  </a:lnTo>
                  <a:lnTo>
                    <a:pt x="38" y="268"/>
                  </a:lnTo>
                  <a:lnTo>
                    <a:pt x="46" y="282"/>
                  </a:lnTo>
                  <a:lnTo>
                    <a:pt x="56" y="296"/>
                  </a:lnTo>
                  <a:lnTo>
                    <a:pt x="68" y="308"/>
                  </a:lnTo>
                  <a:lnTo>
                    <a:pt x="68" y="308"/>
                  </a:lnTo>
                  <a:lnTo>
                    <a:pt x="80" y="320"/>
                  </a:lnTo>
                  <a:lnTo>
                    <a:pt x="94" y="330"/>
                  </a:lnTo>
                  <a:lnTo>
                    <a:pt x="108" y="338"/>
                  </a:lnTo>
                  <a:lnTo>
                    <a:pt x="122" y="344"/>
                  </a:lnTo>
                  <a:lnTo>
                    <a:pt x="138" y="350"/>
                  </a:lnTo>
                  <a:lnTo>
                    <a:pt x="154" y="354"/>
                  </a:lnTo>
                  <a:lnTo>
                    <a:pt x="170" y="356"/>
                  </a:lnTo>
                  <a:lnTo>
                    <a:pt x="188" y="358"/>
                  </a:lnTo>
                  <a:lnTo>
                    <a:pt x="188" y="358"/>
                  </a:lnTo>
                  <a:lnTo>
                    <a:pt x="204" y="356"/>
                  </a:lnTo>
                  <a:lnTo>
                    <a:pt x="220" y="354"/>
                  </a:lnTo>
                  <a:lnTo>
                    <a:pt x="236" y="350"/>
                  </a:lnTo>
                  <a:lnTo>
                    <a:pt x="252" y="344"/>
                  </a:lnTo>
                  <a:lnTo>
                    <a:pt x="268" y="338"/>
                  </a:lnTo>
                  <a:lnTo>
                    <a:pt x="282" y="330"/>
                  </a:lnTo>
                  <a:lnTo>
                    <a:pt x="296" y="320"/>
                  </a:lnTo>
                  <a:lnTo>
                    <a:pt x="308" y="308"/>
                  </a:lnTo>
                  <a:lnTo>
                    <a:pt x="308" y="308"/>
                  </a:lnTo>
                  <a:lnTo>
                    <a:pt x="318" y="296"/>
                  </a:lnTo>
                  <a:lnTo>
                    <a:pt x="326" y="286"/>
                  </a:lnTo>
                  <a:lnTo>
                    <a:pt x="334" y="274"/>
                  </a:lnTo>
                  <a:lnTo>
                    <a:pt x="340" y="260"/>
                  </a:lnTo>
                  <a:lnTo>
                    <a:pt x="350" y="234"/>
                  </a:lnTo>
                  <a:lnTo>
                    <a:pt x="356" y="206"/>
                  </a:lnTo>
                  <a:lnTo>
                    <a:pt x="356" y="178"/>
                  </a:lnTo>
                  <a:lnTo>
                    <a:pt x="356" y="164"/>
                  </a:lnTo>
                  <a:lnTo>
                    <a:pt x="352" y="150"/>
                  </a:lnTo>
                  <a:lnTo>
                    <a:pt x="350" y="136"/>
                  </a:lnTo>
                  <a:lnTo>
                    <a:pt x="344" y="122"/>
                  </a:lnTo>
                  <a:lnTo>
                    <a:pt x="338" y="108"/>
                  </a:lnTo>
                  <a:lnTo>
                    <a:pt x="330" y="96"/>
                  </a:lnTo>
                  <a:lnTo>
                    <a:pt x="326" y="88"/>
                  </a:lnTo>
                  <a:lnTo>
                    <a:pt x="340" y="78"/>
                  </a:lnTo>
                  <a:lnTo>
                    <a:pt x="346" y="86"/>
                  </a:lnTo>
                  <a:lnTo>
                    <a:pt x="346" y="86"/>
                  </a:lnTo>
                  <a:lnTo>
                    <a:pt x="354" y="100"/>
                  </a:lnTo>
                  <a:lnTo>
                    <a:pt x="360" y="114"/>
                  </a:lnTo>
                  <a:lnTo>
                    <a:pt x="366" y="130"/>
                  </a:lnTo>
                  <a:lnTo>
                    <a:pt x="370" y="144"/>
                  </a:lnTo>
                  <a:lnTo>
                    <a:pt x="374" y="160"/>
                  </a:lnTo>
                  <a:lnTo>
                    <a:pt x="374" y="176"/>
                  </a:lnTo>
                  <a:lnTo>
                    <a:pt x="376" y="192"/>
                  </a:lnTo>
                  <a:lnTo>
                    <a:pt x="374" y="208"/>
                  </a:lnTo>
                  <a:lnTo>
                    <a:pt x="372" y="224"/>
                  </a:lnTo>
                  <a:lnTo>
                    <a:pt x="368" y="238"/>
                  </a:lnTo>
                  <a:lnTo>
                    <a:pt x="364" y="254"/>
                  </a:lnTo>
                  <a:lnTo>
                    <a:pt x="358" y="268"/>
                  </a:lnTo>
                  <a:lnTo>
                    <a:pt x="350" y="282"/>
                  </a:lnTo>
                  <a:lnTo>
                    <a:pt x="342" y="296"/>
                  </a:lnTo>
                  <a:lnTo>
                    <a:pt x="332" y="308"/>
                  </a:lnTo>
                  <a:lnTo>
                    <a:pt x="320" y="320"/>
                  </a:lnTo>
                  <a:lnTo>
                    <a:pt x="320" y="320"/>
                  </a:lnTo>
                  <a:lnTo>
                    <a:pt x="306" y="334"/>
                  </a:lnTo>
                  <a:lnTo>
                    <a:pt x="292" y="344"/>
                  </a:lnTo>
                  <a:lnTo>
                    <a:pt x="276" y="354"/>
                  </a:lnTo>
                  <a:lnTo>
                    <a:pt x="260" y="362"/>
                  </a:lnTo>
                  <a:lnTo>
                    <a:pt x="242" y="368"/>
                  </a:lnTo>
                  <a:lnTo>
                    <a:pt x="224" y="372"/>
                  </a:lnTo>
                  <a:lnTo>
                    <a:pt x="206" y="374"/>
                  </a:lnTo>
                  <a:lnTo>
                    <a:pt x="188" y="376"/>
                  </a:lnTo>
                  <a:lnTo>
                    <a:pt x="188"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1">
              <a:extLst>
                <a:ext uri="{FF2B5EF4-FFF2-40B4-BE49-F238E27FC236}">
                  <a16:creationId xmlns:a16="http://schemas.microsoft.com/office/drawing/2014/main" id="{8B698742-B6FB-42FD-BB07-9105D59BBDE4}"/>
                </a:ext>
              </a:extLst>
            </p:cNvPr>
            <p:cNvSpPr>
              <a:spLocks/>
            </p:cNvSpPr>
            <p:nvPr/>
          </p:nvSpPr>
          <p:spPr bwMode="auto">
            <a:xfrm>
              <a:off x="3448" y="1130"/>
              <a:ext cx="242" cy="240"/>
            </a:xfrm>
            <a:custGeom>
              <a:avLst/>
              <a:gdLst>
                <a:gd name="T0" fmla="*/ 122 w 242"/>
                <a:gd name="T1" fmla="*/ 240 h 240"/>
                <a:gd name="T2" fmla="*/ 76 w 242"/>
                <a:gd name="T3" fmla="*/ 230 h 240"/>
                <a:gd name="T4" fmla="*/ 36 w 242"/>
                <a:gd name="T5" fmla="*/ 204 h 240"/>
                <a:gd name="T6" fmla="*/ 22 w 242"/>
                <a:gd name="T7" fmla="*/ 186 h 240"/>
                <a:gd name="T8" fmla="*/ 4 w 242"/>
                <a:gd name="T9" fmla="*/ 144 h 240"/>
                <a:gd name="T10" fmla="*/ 0 w 242"/>
                <a:gd name="T11" fmla="*/ 120 h 240"/>
                <a:gd name="T12" fmla="*/ 10 w 242"/>
                <a:gd name="T13" fmla="*/ 74 h 240"/>
                <a:gd name="T14" fmla="*/ 36 w 242"/>
                <a:gd name="T15" fmla="*/ 34 h 240"/>
                <a:gd name="T16" fmla="*/ 50 w 242"/>
                <a:gd name="T17" fmla="*/ 22 h 240"/>
                <a:gd name="T18" fmla="*/ 82 w 242"/>
                <a:gd name="T19" fmla="*/ 6 h 240"/>
                <a:gd name="T20" fmla="*/ 116 w 242"/>
                <a:gd name="T21" fmla="*/ 0 h 240"/>
                <a:gd name="T22" fmla="*/ 150 w 242"/>
                <a:gd name="T23" fmla="*/ 2 h 240"/>
                <a:gd name="T24" fmla="*/ 176 w 242"/>
                <a:gd name="T25" fmla="*/ 12 h 240"/>
                <a:gd name="T26" fmla="*/ 162 w 242"/>
                <a:gd name="T27" fmla="*/ 26 h 240"/>
                <a:gd name="T28" fmla="*/ 146 w 242"/>
                <a:gd name="T29" fmla="*/ 20 h 240"/>
                <a:gd name="T30" fmla="*/ 116 w 242"/>
                <a:gd name="T31" fmla="*/ 18 h 240"/>
                <a:gd name="T32" fmla="*/ 88 w 242"/>
                <a:gd name="T33" fmla="*/ 22 h 240"/>
                <a:gd name="T34" fmla="*/ 60 w 242"/>
                <a:gd name="T35" fmla="*/ 36 h 240"/>
                <a:gd name="T36" fmla="*/ 48 w 242"/>
                <a:gd name="T37" fmla="*/ 48 h 240"/>
                <a:gd name="T38" fmla="*/ 26 w 242"/>
                <a:gd name="T39" fmla="*/ 80 h 240"/>
                <a:gd name="T40" fmla="*/ 18 w 242"/>
                <a:gd name="T41" fmla="*/ 120 h 240"/>
                <a:gd name="T42" fmla="*/ 20 w 242"/>
                <a:gd name="T43" fmla="*/ 140 h 240"/>
                <a:gd name="T44" fmla="*/ 36 w 242"/>
                <a:gd name="T45" fmla="*/ 176 h 240"/>
                <a:gd name="T46" fmla="*/ 48 w 242"/>
                <a:gd name="T47" fmla="*/ 192 h 240"/>
                <a:gd name="T48" fmla="*/ 82 w 242"/>
                <a:gd name="T49" fmla="*/ 214 h 240"/>
                <a:gd name="T50" fmla="*/ 122 w 242"/>
                <a:gd name="T51" fmla="*/ 222 h 240"/>
                <a:gd name="T52" fmla="*/ 142 w 242"/>
                <a:gd name="T53" fmla="*/ 220 h 240"/>
                <a:gd name="T54" fmla="*/ 178 w 242"/>
                <a:gd name="T55" fmla="*/ 204 h 240"/>
                <a:gd name="T56" fmla="*/ 194 w 242"/>
                <a:gd name="T57" fmla="*/ 192 h 240"/>
                <a:gd name="T58" fmla="*/ 212 w 242"/>
                <a:gd name="T59" fmla="*/ 166 h 240"/>
                <a:gd name="T60" fmla="*/ 222 w 242"/>
                <a:gd name="T61" fmla="*/ 138 h 240"/>
                <a:gd name="T62" fmla="*/ 224 w 242"/>
                <a:gd name="T63" fmla="*/ 106 h 240"/>
                <a:gd name="T64" fmla="*/ 214 w 242"/>
                <a:gd name="T65" fmla="*/ 76 h 240"/>
                <a:gd name="T66" fmla="*/ 226 w 242"/>
                <a:gd name="T67" fmla="*/ 60 h 240"/>
                <a:gd name="T68" fmla="*/ 230 w 242"/>
                <a:gd name="T69" fmla="*/ 68 h 240"/>
                <a:gd name="T70" fmla="*/ 240 w 242"/>
                <a:gd name="T71" fmla="*/ 104 h 240"/>
                <a:gd name="T72" fmla="*/ 240 w 242"/>
                <a:gd name="T73" fmla="*/ 140 h 240"/>
                <a:gd name="T74" fmla="*/ 228 w 242"/>
                <a:gd name="T75" fmla="*/ 174 h 240"/>
                <a:gd name="T76" fmla="*/ 206 w 242"/>
                <a:gd name="T77" fmla="*/ 204 h 240"/>
                <a:gd name="T78" fmla="*/ 188 w 242"/>
                <a:gd name="T79" fmla="*/ 220 h 240"/>
                <a:gd name="T80" fmla="*/ 146 w 242"/>
                <a:gd name="T81" fmla="*/ 238 h 240"/>
                <a:gd name="T82" fmla="*/ 122 w 242"/>
                <a:gd name="T83"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2" h="240">
                  <a:moveTo>
                    <a:pt x="122" y="240"/>
                  </a:moveTo>
                  <a:lnTo>
                    <a:pt x="122" y="240"/>
                  </a:lnTo>
                  <a:lnTo>
                    <a:pt x="98" y="238"/>
                  </a:lnTo>
                  <a:lnTo>
                    <a:pt x="76" y="230"/>
                  </a:lnTo>
                  <a:lnTo>
                    <a:pt x="54" y="220"/>
                  </a:lnTo>
                  <a:lnTo>
                    <a:pt x="36" y="204"/>
                  </a:lnTo>
                  <a:lnTo>
                    <a:pt x="36" y="204"/>
                  </a:lnTo>
                  <a:lnTo>
                    <a:pt x="22" y="186"/>
                  </a:lnTo>
                  <a:lnTo>
                    <a:pt x="10" y="166"/>
                  </a:lnTo>
                  <a:lnTo>
                    <a:pt x="4" y="144"/>
                  </a:lnTo>
                  <a:lnTo>
                    <a:pt x="0" y="120"/>
                  </a:lnTo>
                  <a:lnTo>
                    <a:pt x="0" y="120"/>
                  </a:lnTo>
                  <a:lnTo>
                    <a:pt x="4" y="96"/>
                  </a:lnTo>
                  <a:lnTo>
                    <a:pt x="10" y="74"/>
                  </a:lnTo>
                  <a:lnTo>
                    <a:pt x="22" y="52"/>
                  </a:lnTo>
                  <a:lnTo>
                    <a:pt x="36" y="34"/>
                  </a:lnTo>
                  <a:lnTo>
                    <a:pt x="36" y="34"/>
                  </a:lnTo>
                  <a:lnTo>
                    <a:pt x="50" y="22"/>
                  </a:lnTo>
                  <a:lnTo>
                    <a:pt x="66" y="12"/>
                  </a:lnTo>
                  <a:lnTo>
                    <a:pt x="82" y="6"/>
                  </a:lnTo>
                  <a:lnTo>
                    <a:pt x="98" y="2"/>
                  </a:lnTo>
                  <a:lnTo>
                    <a:pt x="116" y="0"/>
                  </a:lnTo>
                  <a:lnTo>
                    <a:pt x="134" y="0"/>
                  </a:lnTo>
                  <a:lnTo>
                    <a:pt x="150" y="2"/>
                  </a:lnTo>
                  <a:lnTo>
                    <a:pt x="168" y="8"/>
                  </a:lnTo>
                  <a:lnTo>
                    <a:pt x="176" y="12"/>
                  </a:lnTo>
                  <a:lnTo>
                    <a:pt x="170" y="28"/>
                  </a:lnTo>
                  <a:lnTo>
                    <a:pt x="162" y="26"/>
                  </a:lnTo>
                  <a:lnTo>
                    <a:pt x="162" y="26"/>
                  </a:lnTo>
                  <a:lnTo>
                    <a:pt x="146" y="20"/>
                  </a:lnTo>
                  <a:lnTo>
                    <a:pt x="132" y="18"/>
                  </a:lnTo>
                  <a:lnTo>
                    <a:pt x="116" y="18"/>
                  </a:lnTo>
                  <a:lnTo>
                    <a:pt x="102" y="18"/>
                  </a:lnTo>
                  <a:lnTo>
                    <a:pt x="88" y="22"/>
                  </a:lnTo>
                  <a:lnTo>
                    <a:pt x="74" y="28"/>
                  </a:lnTo>
                  <a:lnTo>
                    <a:pt x="60" y="36"/>
                  </a:lnTo>
                  <a:lnTo>
                    <a:pt x="48" y="48"/>
                  </a:lnTo>
                  <a:lnTo>
                    <a:pt x="48" y="48"/>
                  </a:lnTo>
                  <a:lnTo>
                    <a:pt x="36" y="62"/>
                  </a:lnTo>
                  <a:lnTo>
                    <a:pt x="26" y="80"/>
                  </a:lnTo>
                  <a:lnTo>
                    <a:pt x="20" y="100"/>
                  </a:lnTo>
                  <a:lnTo>
                    <a:pt x="18" y="120"/>
                  </a:lnTo>
                  <a:lnTo>
                    <a:pt x="18" y="120"/>
                  </a:lnTo>
                  <a:lnTo>
                    <a:pt x="20" y="140"/>
                  </a:lnTo>
                  <a:lnTo>
                    <a:pt x="26" y="158"/>
                  </a:lnTo>
                  <a:lnTo>
                    <a:pt x="36" y="176"/>
                  </a:lnTo>
                  <a:lnTo>
                    <a:pt x="48" y="192"/>
                  </a:lnTo>
                  <a:lnTo>
                    <a:pt x="48" y="192"/>
                  </a:lnTo>
                  <a:lnTo>
                    <a:pt x="64" y="204"/>
                  </a:lnTo>
                  <a:lnTo>
                    <a:pt x="82" y="214"/>
                  </a:lnTo>
                  <a:lnTo>
                    <a:pt x="102" y="220"/>
                  </a:lnTo>
                  <a:lnTo>
                    <a:pt x="122" y="222"/>
                  </a:lnTo>
                  <a:lnTo>
                    <a:pt x="122" y="222"/>
                  </a:lnTo>
                  <a:lnTo>
                    <a:pt x="142" y="220"/>
                  </a:lnTo>
                  <a:lnTo>
                    <a:pt x="160" y="214"/>
                  </a:lnTo>
                  <a:lnTo>
                    <a:pt x="178" y="204"/>
                  </a:lnTo>
                  <a:lnTo>
                    <a:pt x="194" y="192"/>
                  </a:lnTo>
                  <a:lnTo>
                    <a:pt x="194" y="192"/>
                  </a:lnTo>
                  <a:lnTo>
                    <a:pt x="204" y="180"/>
                  </a:lnTo>
                  <a:lnTo>
                    <a:pt x="212" y="166"/>
                  </a:lnTo>
                  <a:lnTo>
                    <a:pt x="218" y="152"/>
                  </a:lnTo>
                  <a:lnTo>
                    <a:pt x="222" y="138"/>
                  </a:lnTo>
                  <a:lnTo>
                    <a:pt x="224" y="122"/>
                  </a:lnTo>
                  <a:lnTo>
                    <a:pt x="224" y="106"/>
                  </a:lnTo>
                  <a:lnTo>
                    <a:pt x="220" y="92"/>
                  </a:lnTo>
                  <a:lnTo>
                    <a:pt x="214" y="76"/>
                  </a:lnTo>
                  <a:lnTo>
                    <a:pt x="210" y="68"/>
                  </a:lnTo>
                  <a:lnTo>
                    <a:pt x="226" y="60"/>
                  </a:lnTo>
                  <a:lnTo>
                    <a:pt x="230" y="68"/>
                  </a:lnTo>
                  <a:lnTo>
                    <a:pt x="230" y="68"/>
                  </a:lnTo>
                  <a:lnTo>
                    <a:pt x="238" y="86"/>
                  </a:lnTo>
                  <a:lnTo>
                    <a:pt x="240" y="104"/>
                  </a:lnTo>
                  <a:lnTo>
                    <a:pt x="242" y="122"/>
                  </a:lnTo>
                  <a:lnTo>
                    <a:pt x="240" y="140"/>
                  </a:lnTo>
                  <a:lnTo>
                    <a:pt x="236" y="158"/>
                  </a:lnTo>
                  <a:lnTo>
                    <a:pt x="228" y="174"/>
                  </a:lnTo>
                  <a:lnTo>
                    <a:pt x="218" y="190"/>
                  </a:lnTo>
                  <a:lnTo>
                    <a:pt x="206" y="204"/>
                  </a:lnTo>
                  <a:lnTo>
                    <a:pt x="206" y="204"/>
                  </a:lnTo>
                  <a:lnTo>
                    <a:pt x="188" y="220"/>
                  </a:lnTo>
                  <a:lnTo>
                    <a:pt x="168" y="230"/>
                  </a:lnTo>
                  <a:lnTo>
                    <a:pt x="146" y="238"/>
                  </a:lnTo>
                  <a:lnTo>
                    <a:pt x="122" y="240"/>
                  </a:lnTo>
                  <a:lnTo>
                    <a:pt x="122"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2">
              <a:extLst>
                <a:ext uri="{FF2B5EF4-FFF2-40B4-BE49-F238E27FC236}">
                  <a16:creationId xmlns:a16="http://schemas.microsoft.com/office/drawing/2014/main" id="{16C3B4E3-8D0D-4609-A4B5-93A350970738}"/>
                </a:ext>
              </a:extLst>
            </p:cNvPr>
            <p:cNvSpPr>
              <a:spLocks/>
            </p:cNvSpPr>
            <p:nvPr/>
          </p:nvSpPr>
          <p:spPr bwMode="auto">
            <a:xfrm>
              <a:off x="3198" y="1494"/>
              <a:ext cx="128" cy="128"/>
            </a:xfrm>
            <a:custGeom>
              <a:avLst/>
              <a:gdLst>
                <a:gd name="T0" fmla="*/ 12 w 128"/>
                <a:gd name="T1" fmla="*/ 128 h 128"/>
                <a:gd name="T2" fmla="*/ 0 w 128"/>
                <a:gd name="T3" fmla="*/ 114 h 128"/>
                <a:gd name="T4" fmla="*/ 114 w 128"/>
                <a:gd name="T5" fmla="*/ 0 h 128"/>
                <a:gd name="T6" fmla="*/ 128 w 128"/>
                <a:gd name="T7" fmla="*/ 12 h 128"/>
                <a:gd name="T8" fmla="*/ 12 w 128"/>
                <a:gd name="T9" fmla="*/ 128 h 128"/>
              </a:gdLst>
              <a:ahLst/>
              <a:cxnLst>
                <a:cxn ang="0">
                  <a:pos x="T0" y="T1"/>
                </a:cxn>
                <a:cxn ang="0">
                  <a:pos x="T2" y="T3"/>
                </a:cxn>
                <a:cxn ang="0">
                  <a:pos x="T4" y="T5"/>
                </a:cxn>
                <a:cxn ang="0">
                  <a:pos x="T6" y="T7"/>
                </a:cxn>
                <a:cxn ang="0">
                  <a:pos x="T8" y="T9"/>
                </a:cxn>
              </a:cxnLst>
              <a:rect l="0" t="0" r="r" b="b"/>
              <a:pathLst>
                <a:path w="128" h="128">
                  <a:moveTo>
                    <a:pt x="12" y="128"/>
                  </a:moveTo>
                  <a:lnTo>
                    <a:pt x="0" y="114"/>
                  </a:lnTo>
                  <a:lnTo>
                    <a:pt x="114" y="0"/>
                  </a:lnTo>
                  <a:lnTo>
                    <a:pt x="128" y="12"/>
                  </a:lnTo>
                  <a:lnTo>
                    <a:pt x="1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3">
              <a:extLst>
                <a:ext uri="{FF2B5EF4-FFF2-40B4-BE49-F238E27FC236}">
                  <a16:creationId xmlns:a16="http://schemas.microsoft.com/office/drawing/2014/main" id="{936A689D-E3CD-4113-8554-898FE772E053}"/>
                </a:ext>
              </a:extLst>
            </p:cNvPr>
            <p:cNvSpPr>
              <a:spLocks/>
            </p:cNvSpPr>
            <p:nvPr/>
          </p:nvSpPr>
          <p:spPr bwMode="auto">
            <a:xfrm>
              <a:off x="3816" y="1490"/>
              <a:ext cx="128" cy="128"/>
            </a:xfrm>
            <a:custGeom>
              <a:avLst/>
              <a:gdLst>
                <a:gd name="T0" fmla="*/ 116 w 128"/>
                <a:gd name="T1" fmla="*/ 128 h 128"/>
                <a:gd name="T2" fmla="*/ 0 w 128"/>
                <a:gd name="T3" fmla="*/ 14 h 128"/>
                <a:gd name="T4" fmla="*/ 14 w 128"/>
                <a:gd name="T5" fmla="*/ 0 h 128"/>
                <a:gd name="T6" fmla="*/ 128 w 128"/>
                <a:gd name="T7" fmla="*/ 116 h 128"/>
                <a:gd name="T8" fmla="*/ 116 w 128"/>
                <a:gd name="T9" fmla="*/ 128 h 128"/>
              </a:gdLst>
              <a:ahLst/>
              <a:cxnLst>
                <a:cxn ang="0">
                  <a:pos x="T0" y="T1"/>
                </a:cxn>
                <a:cxn ang="0">
                  <a:pos x="T2" y="T3"/>
                </a:cxn>
                <a:cxn ang="0">
                  <a:pos x="T4" y="T5"/>
                </a:cxn>
                <a:cxn ang="0">
                  <a:pos x="T6" y="T7"/>
                </a:cxn>
                <a:cxn ang="0">
                  <a:pos x="T8" y="T9"/>
                </a:cxn>
              </a:cxnLst>
              <a:rect l="0" t="0" r="r" b="b"/>
              <a:pathLst>
                <a:path w="128" h="128">
                  <a:moveTo>
                    <a:pt x="116" y="128"/>
                  </a:moveTo>
                  <a:lnTo>
                    <a:pt x="0" y="14"/>
                  </a:lnTo>
                  <a:lnTo>
                    <a:pt x="14" y="0"/>
                  </a:lnTo>
                  <a:lnTo>
                    <a:pt x="128" y="116"/>
                  </a:lnTo>
                  <a:lnTo>
                    <a:pt x="116"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p:cNvSpPr>
            <a:spLocks noGrp="1"/>
          </p:cNvSpPr>
          <p:nvPr>
            <p:ph type="title"/>
          </p:nvPr>
        </p:nvSpPr>
        <p:spPr/>
        <p:txBody>
          <a:bodyPr/>
          <a:lstStyle/>
          <a:p>
            <a:r>
              <a:rPr lang="de-AT"/>
              <a:t>Deutschland auch Zielland Nr. 1 für Outbound-Transaktionen</a:t>
            </a:r>
          </a:p>
        </p:txBody>
      </p:sp>
      <p:sp>
        <p:nvSpPr>
          <p:cNvPr id="14" name="Fußzeilenplatzhalter 13">
            <a:extLst>
              <a:ext uri="{FF2B5EF4-FFF2-40B4-BE49-F238E27FC236}">
                <a16:creationId xmlns:a16="http://schemas.microsoft.com/office/drawing/2014/main" id="{A04968FB-D942-4A53-96C4-8B54BD7310E0}"/>
              </a:ext>
            </a:extLst>
          </p:cNvPr>
          <p:cNvSpPr>
            <a:spLocks noGrp="1"/>
          </p:cNvSpPr>
          <p:nvPr>
            <p:ph type="ftr" sz="quarter" idx="11"/>
          </p:nvPr>
        </p:nvSpPr>
        <p:spPr/>
        <p:txBody>
          <a:bodyPr/>
          <a:lstStyle/>
          <a:p>
            <a:r>
              <a:rPr lang="en-US" noProof="0"/>
              <a:t>EY | Building a better working world.</a:t>
            </a:r>
            <a:endParaRPr lang="en-US" noProof="0" dirty="0"/>
          </a:p>
        </p:txBody>
      </p:sp>
      <p:sp>
        <p:nvSpPr>
          <p:cNvPr id="4" name="Foliennummernplatzhalter 3">
            <a:extLst>
              <a:ext uri="{FF2B5EF4-FFF2-40B4-BE49-F238E27FC236}">
                <a16:creationId xmlns:a16="http://schemas.microsoft.com/office/drawing/2014/main" id="{9D95FD8F-F652-4347-A9AC-64B9C82C7AA4}"/>
              </a:ext>
            </a:extLst>
          </p:cNvPr>
          <p:cNvSpPr>
            <a:spLocks noGrp="1"/>
          </p:cNvSpPr>
          <p:nvPr>
            <p:ph type="sldNum" sz="quarter" idx="4"/>
          </p:nvPr>
        </p:nvSpPr>
        <p:spPr/>
        <p:txBody>
          <a:bodyPr/>
          <a:lstStyle/>
          <a:p>
            <a:fld id="{F1BC30E3-FFE5-4B91-AA19-87A149EBB9EE}" type="slidenum">
              <a:rPr lang="en-US" noProof="0" smtClean="0"/>
              <a:pPr/>
              <a:t>13</a:t>
            </a:fld>
            <a:endParaRPr lang="en-US" noProof="0" dirty="0"/>
          </a:p>
        </p:txBody>
      </p:sp>
      <p:sp>
        <p:nvSpPr>
          <p:cNvPr id="45" name="TextBox 44">
            <a:extLst>
              <a:ext uri="{FF2B5EF4-FFF2-40B4-BE49-F238E27FC236}">
                <a16:creationId xmlns:a16="http://schemas.microsoft.com/office/drawing/2014/main" id="{92433121-72D5-4D0A-AB25-1FA12EE83F42}"/>
              </a:ext>
            </a:extLst>
          </p:cNvPr>
          <p:cNvSpPr txBox="1"/>
          <p:nvPr/>
        </p:nvSpPr>
        <p:spPr>
          <a:xfrm>
            <a:off x="534592" y="4406464"/>
            <a:ext cx="7540230" cy="153888"/>
          </a:xfrm>
          <a:prstGeom prst="rect">
            <a:avLst/>
          </a:prstGeom>
          <a:noFill/>
        </p:spPr>
        <p:txBody>
          <a:bodyPr wrap="square" lIns="36000" tIns="0" rIns="0" bIns="0" rtlCol="0" anchor="ctr" anchorCtr="0">
            <a:spAutoFit/>
          </a:bodyPr>
          <a:lstStyle/>
          <a:p>
            <a:pPr>
              <a:buClr>
                <a:srgbClr val="336699"/>
              </a:buClr>
            </a:pPr>
            <a:r>
              <a:rPr lang="de-AT" sz="1000" dirty="0">
                <a:solidFill>
                  <a:schemeClr val="bg1"/>
                </a:solidFill>
              </a:rPr>
              <a:t>Unternehmenskäufe oder -beteiligungen österreichischer Unternehmen im Ausland (Anzahl) in 2023</a:t>
            </a:r>
          </a:p>
        </p:txBody>
      </p:sp>
      <p:sp>
        <p:nvSpPr>
          <p:cNvPr id="46" name="Rectangle 3">
            <a:extLst>
              <a:ext uri="{FF2B5EF4-FFF2-40B4-BE49-F238E27FC236}">
                <a16:creationId xmlns:a16="http://schemas.microsoft.com/office/drawing/2014/main" id="{1666E058-F472-4CD4-A9BD-F9686008E75D}"/>
              </a:ext>
            </a:extLst>
          </p:cNvPr>
          <p:cNvSpPr txBox="1">
            <a:spLocks noChangeArrowheads="1"/>
          </p:cNvSpPr>
          <p:nvPr/>
        </p:nvSpPr>
        <p:spPr bwMode="gray">
          <a:xfrm>
            <a:off x="534592" y="4679342"/>
            <a:ext cx="9622632" cy="1980000"/>
          </a:xfrm>
          <a:prstGeom prst="rect">
            <a:avLst/>
          </a:prstGeom>
          <a:noFill/>
          <a:ln w="19050">
            <a:noFill/>
            <a:miter lim="800000"/>
            <a:headEnd/>
            <a:tailEnd/>
          </a:ln>
          <a:effectLst/>
        </p:spPr>
        <p:txBody>
          <a:bodyPr vert="horz" wrap="square" lIns="97955" tIns="97955" rIns="97955" bIns="97955" numCol="1" anchor="t" anchorCtr="0" compatLnSpc="1">
            <a:prstTxWarp prst="textNoShape">
              <a:avLst/>
            </a:prstTxWarp>
            <a:noAutofit/>
          </a:bodyPr>
          <a:lstStyle/>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Deutschland ist für österreichische Investoren weiterhin das attraktivste Investitionsziel (25,8% aller Deals tätigten heimische Unternehmen dort).</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Weitere 57,7% der M&amp;A-Deals tätigten Österreichs Unternehmen im Rest Europas – inklusive Deutschland war somit in 83,5% der Fälle ein Unternehmen in einem europäischen Land das Ziel.</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Weitere 12,8% der M&amp;A-Deals tätigten Österreichs Unternehmen in Übersee (davon 6,4% Nordamerika).</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Bei 3,2% der Deals ist die Destination unbekannt.</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Beim Transaktionsvolumen lag Spanien mit 44,8% vor Deutschland mit 13,5% des gesamten Outbound-Volumens voran; weitere 27,5% teilten sich auf Polen, Kroatien, Tschechien und Italien auf.</a:t>
            </a:r>
          </a:p>
        </p:txBody>
      </p:sp>
    </p:spTree>
    <p:extLst>
      <p:ext uri="{BB962C8B-B14F-4D97-AF65-F5344CB8AC3E}">
        <p14:creationId xmlns:p14="http://schemas.microsoft.com/office/powerpoint/2010/main" val="73208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ACD732D-C60E-4418-8595-64FBB42DD91A}"/>
              </a:ext>
            </a:extLst>
          </p:cNvPr>
          <p:cNvSpPr txBox="1"/>
          <p:nvPr/>
        </p:nvSpPr>
        <p:spPr>
          <a:xfrm>
            <a:off x="520700" y="305071"/>
            <a:ext cx="3798520" cy="5788586"/>
          </a:xfrm>
          <a:prstGeom prst="rect">
            <a:avLst/>
          </a:prstGeom>
          <a:noFill/>
          <a:ln w="12700" cap="sq">
            <a:noFill/>
            <a:miter lim="800000"/>
          </a:ln>
        </p:spPr>
        <p:txBody>
          <a:bodyPr wrap="square" lIns="0" tIns="0" rIns="0" bIns="0" rtlCol="0">
            <a:noAutofit/>
          </a:bodyPr>
          <a:lstStyle/>
          <a:p>
            <a:pPr defTabSz="685434">
              <a:buClr>
                <a:srgbClr val="FFE600"/>
              </a:buClr>
              <a:buSzPct val="80000"/>
            </a:pPr>
            <a:r>
              <a:rPr lang="de-DE" sz="1000" b="1" dirty="0">
                <a:solidFill>
                  <a:schemeClr val="bg1"/>
                </a:solidFill>
              </a:rPr>
              <a:t>EY </a:t>
            </a:r>
            <a:r>
              <a:rPr lang="de-DE" sz="1000" dirty="0">
                <a:solidFill>
                  <a:schemeClr val="bg1"/>
                </a:solidFill>
              </a:rPr>
              <a:t> |  Assurance | </a:t>
            </a:r>
            <a:r>
              <a:rPr lang="de-DE" sz="1000" dirty="0" err="1">
                <a:solidFill>
                  <a:schemeClr val="bg1"/>
                </a:solidFill>
              </a:rPr>
              <a:t>Tax</a:t>
            </a:r>
            <a:r>
              <a:rPr lang="de-DE" sz="1000" dirty="0">
                <a:solidFill>
                  <a:schemeClr val="bg1"/>
                </a:solidFill>
              </a:rPr>
              <a:t> | Transactions | Advisory</a:t>
            </a:r>
          </a:p>
          <a:p>
            <a:pPr defTabSz="685434">
              <a:buClr>
                <a:srgbClr val="FFE600"/>
              </a:buClr>
              <a:buSzPct val="80000"/>
            </a:pPr>
            <a:endParaRPr lang="de-DE" sz="1000" dirty="0">
              <a:solidFill>
                <a:schemeClr val="bg1"/>
              </a:solidFill>
            </a:endParaRPr>
          </a:p>
          <a:p>
            <a:pPr defTabSz="685434">
              <a:buClr>
                <a:srgbClr val="FFE600"/>
              </a:buClr>
              <a:buSzPct val="80000"/>
            </a:pPr>
            <a:r>
              <a:rPr lang="de-DE" sz="800" b="1" dirty="0">
                <a:solidFill>
                  <a:schemeClr val="bg1"/>
                </a:solidFill>
              </a:rPr>
              <a:t>Die globale EY-Organisation im Überblick</a:t>
            </a:r>
          </a:p>
          <a:p>
            <a:pPr defTabSz="685434">
              <a:buClr>
                <a:srgbClr val="FFE600"/>
              </a:buClr>
              <a:buSzPct val="80000"/>
            </a:pPr>
            <a:r>
              <a:rPr lang="de-DE" sz="800" dirty="0">
                <a:solidFill>
                  <a:schemeClr val="bg1"/>
                </a:solidFill>
              </a:rPr>
              <a:t>Die globale EY-Organisation ist einer der Marktführer in der Wirtschaftsprüfung,</a:t>
            </a:r>
          </a:p>
          <a:p>
            <a:pPr defTabSz="685434">
              <a:buClr>
                <a:srgbClr val="FFE600"/>
              </a:buClr>
              <a:buSzPct val="80000"/>
            </a:pPr>
            <a:r>
              <a:rPr lang="de-DE" sz="800" dirty="0">
                <a:solidFill>
                  <a:schemeClr val="bg1"/>
                </a:solidFill>
              </a:rPr>
              <a:t>Steuerberatung, Transaktionsberatung und Managementberatung. Mit unserer Erfahrung, unserem Wissen und unseren Leistungen stärken wir weltweit das Vertrauen in die Wirtschaft und in die Finanzmärkte. Dafür sind wir bestens gerüstet: mit hervorragend ausgebildeten Mitarbeiterinnen und Mitarbeitern, dynamischen Teams, einer ausgeprägten Kundenorientierung und individuell zugeschnittenen Dienstleistungen. Unser Ziel ist es, die Funktionsweise wirtschaftlich relevanter Prozesse in unserer Welt zu verbessern — für unsere Mitarbeiterinnen und Mitarbeiter, unsere Kunden sowie die Gesellschaft, in der </a:t>
            </a:r>
            <a:br>
              <a:rPr lang="de-DE" sz="800" dirty="0">
                <a:solidFill>
                  <a:schemeClr val="bg1"/>
                </a:solidFill>
              </a:rPr>
            </a:br>
            <a:r>
              <a:rPr lang="de-DE" sz="800" dirty="0">
                <a:solidFill>
                  <a:schemeClr val="bg1"/>
                </a:solidFill>
              </a:rPr>
              <a:t>wir leben. Dafür steht unser weltweiter Anspruch </a:t>
            </a:r>
            <a:r>
              <a:rPr lang="de-DE" sz="800" i="1" dirty="0">
                <a:solidFill>
                  <a:schemeClr val="bg1"/>
                </a:solidFill>
              </a:rPr>
              <a:t>Building a </a:t>
            </a:r>
            <a:r>
              <a:rPr lang="de-DE" sz="800" i="1" dirty="0" err="1">
                <a:solidFill>
                  <a:schemeClr val="bg1"/>
                </a:solidFill>
              </a:rPr>
              <a:t>better</a:t>
            </a:r>
            <a:r>
              <a:rPr lang="de-DE" sz="800" i="1" dirty="0">
                <a:solidFill>
                  <a:schemeClr val="bg1"/>
                </a:solidFill>
              </a:rPr>
              <a:t> </a:t>
            </a:r>
            <a:r>
              <a:rPr lang="de-DE" sz="800" i="1" dirty="0" err="1">
                <a:solidFill>
                  <a:schemeClr val="bg1"/>
                </a:solidFill>
              </a:rPr>
              <a:t>working</a:t>
            </a:r>
            <a:r>
              <a:rPr lang="de-DE" sz="800" i="1" dirty="0">
                <a:solidFill>
                  <a:schemeClr val="bg1"/>
                </a:solidFill>
              </a:rPr>
              <a:t> </a:t>
            </a:r>
            <a:r>
              <a:rPr lang="de-DE" sz="800" i="1" dirty="0" err="1">
                <a:solidFill>
                  <a:schemeClr val="bg1"/>
                </a:solidFill>
              </a:rPr>
              <a:t>world</a:t>
            </a:r>
            <a:r>
              <a:rPr lang="de-DE" sz="800" dirty="0">
                <a:solidFill>
                  <a:schemeClr val="bg1"/>
                </a:solidFill>
              </a:rPr>
              <a:t>.</a:t>
            </a:r>
          </a:p>
          <a:p>
            <a:pPr defTabSz="685434">
              <a:buClr>
                <a:srgbClr val="FFE600"/>
              </a:buClr>
              <a:buSzPct val="80000"/>
            </a:pPr>
            <a:endParaRPr lang="de-DE" sz="800" dirty="0">
              <a:solidFill>
                <a:schemeClr val="bg1"/>
              </a:solidFill>
            </a:endParaRPr>
          </a:p>
          <a:p>
            <a:pPr defTabSz="685434">
              <a:buClr>
                <a:srgbClr val="FFE600"/>
              </a:buClr>
              <a:buSzPct val="80000"/>
            </a:pPr>
            <a:r>
              <a:rPr lang="de-DE" sz="800" dirty="0">
                <a:solidFill>
                  <a:schemeClr val="bg1"/>
                </a:solidFill>
              </a:rPr>
              <a:t>Die globale EY-Organisation besteht aus den Mitgliedsunternehmen von </a:t>
            </a:r>
            <a:br>
              <a:rPr lang="de-DE" sz="800" dirty="0">
                <a:solidFill>
                  <a:schemeClr val="bg1"/>
                </a:solidFill>
              </a:rPr>
            </a:br>
            <a:r>
              <a:rPr lang="de-DE" sz="800" dirty="0">
                <a:solidFill>
                  <a:schemeClr val="bg1"/>
                </a:solidFill>
              </a:rPr>
              <a:t>Ernst &amp; Young Global Limited (EYG). Jedes EYG-Mitgliedsunternehmen ist rechtlich selbstständig und unabhängig und haftet nicht für das Handeln und Unterlassen der jeweils anderen Mitgliedsunternehmen. Ernst &amp; Young Global Limited ist eine Gesellschaft mit beschränkter Haftung nach englischem </a:t>
            </a:r>
            <a:br>
              <a:rPr lang="de-DE" sz="800" dirty="0">
                <a:solidFill>
                  <a:schemeClr val="bg1"/>
                </a:solidFill>
              </a:rPr>
            </a:br>
            <a:r>
              <a:rPr lang="de-DE" sz="800" dirty="0">
                <a:solidFill>
                  <a:schemeClr val="bg1"/>
                </a:solidFill>
              </a:rPr>
              <a:t>Recht und erbringt keine Leistungen für Kunden. Informationen dazu, wie </a:t>
            </a:r>
            <a:br>
              <a:rPr lang="de-DE" sz="800" dirty="0">
                <a:solidFill>
                  <a:schemeClr val="bg1"/>
                </a:solidFill>
              </a:rPr>
            </a:br>
            <a:r>
              <a:rPr lang="de-DE" sz="800" dirty="0">
                <a:solidFill>
                  <a:schemeClr val="bg1"/>
                </a:solidFill>
              </a:rPr>
              <a:t>EY personenbezogene Daten erhebt und verwendet, sowie eine Beschreibung </a:t>
            </a:r>
            <a:br>
              <a:rPr lang="de-DE" sz="800" dirty="0">
                <a:solidFill>
                  <a:schemeClr val="bg1"/>
                </a:solidFill>
              </a:rPr>
            </a:br>
            <a:r>
              <a:rPr lang="de-DE" sz="800" dirty="0">
                <a:solidFill>
                  <a:schemeClr val="bg1"/>
                </a:solidFill>
              </a:rPr>
              <a:t>der Rechte, die Personen gemäß des Datenschutzgesetzes haben, sind über ey.com/</a:t>
            </a:r>
            <a:r>
              <a:rPr lang="de-DE" sz="800" dirty="0" err="1">
                <a:solidFill>
                  <a:schemeClr val="bg1"/>
                </a:solidFill>
              </a:rPr>
              <a:t>privacy</a:t>
            </a:r>
            <a:r>
              <a:rPr lang="de-DE" sz="800" dirty="0">
                <a:solidFill>
                  <a:schemeClr val="bg1"/>
                </a:solidFill>
              </a:rPr>
              <a:t> verfügbar. Weitere Informationen zu unserer Organisation </a:t>
            </a:r>
            <a:br>
              <a:rPr lang="de-DE" sz="800" dirty="0">
                <a:solidFill>
                  <a:schemeClr val="bg1"/>
                </a:solidFill>
              </a:rPr>
            </a:br>
            <a:r>
              <a:rPr lang="de-DE" sz="800" dirty="0">
                <a:solidFill>
                  <a:schemeClr val="bg1"/>
                </a:solidFill>
              </a:rPr>
              <a:t>finden Sie unter ey.com.</a:t>
            </a:r>
          </a:p>
          <a:p>
            <a:pPr defTabSz="685434">
              <a:buClr>
                <a:srgbClr val="FFE600"/>
              </a:buClr>
              <a:buSzPct val="80000"/>
            </a:pPr>
            <a:endParaRPr lang="de-DE" sz="800" dirty="0">
              <a:solidFill>
                <a:schemeClr val="bg1"/>
              </a:solidFill>
            </a:endParaRPr>
          </a:p>
          <a:p>
            <a:pPr defTabSz="685434">
              <a:buClr>
                <a:srgbClr val="FFE600"/>
              </a:buClr>
              <a:buSzPct val="80000"/>
            </a:pPr>
            <a:r>
              <a:rPr lang="de-DE" sz="800" dirty="0">
                <a:solidFill>
                  <a:schemeClr val="bg1"/>
                </a:solidFill>
              </a:rPr>
              <a:t>In Österreich ist EY an vier Standorten präsent. „EY“ und „wir“ beziehen sich </a:t>
            </a:r>
            <a:br>
              <a:rPr lang="de-DE" sz="800" dirty="0">
                <a:solidFill>
                  <a:schemeClr val="bg1"/>
                </a:solidFill>
              </a:rPr>
            </a:br>
            <a:r>
              <a:rPr lang="de-DE" sz="800" dirty="0">
                <a:solidFill>
                  <a:schemeClr val="bg1"/>
                </a:solidFill>
              </a:rPr>
              <a:t>in dieser Publikation auf alle österreichischen Mitgliedsunternehmen von </a:t>
            </a:r>
            <a:br>
              <a:rPr lang="de-DE" sz="800" dirty="0">
                <a:solidFill>
                  <a:schemeClr val="bg1"/>
                </a:solidFill>
              </a:rPr>
            </a:br>
            <a:r>
              <a:rPr lang="de-DE" sz="800" dirty="0">
                <a:solidFill>
                  <a:schemeClr val="bg1"/>
                </a:solidFill>
              </a:rPr>
              <a:t>Ernst &amp; Young Global Limited.</a:t>
            </a:r>
          </a:p>
          <a:p>
            <a:pPr defTabSz="685434">
              <a:buClr>
                <a:srgbClr val="FFE600"/>
              </a:buClr>
              <a:buSzPct val="80000"/>
            </a:pPr>
            <a:endParaRPr lang="de-DE" sz="800" dirty="0">
              <a:solidFill>
                <a:schemeClr val="bg1"/>
              </a:solidFill>
            </a:endParaRPr>
          </a:p>
          <a:p>
            <a:pPr defTabSz="685434">
              <a:buClr>
                <a:srgbClr val="FFE600"/>
              </a:buClr>
              <a:buSzPct val="80000"/>
            </a:pPr>
            <a:r>
              <a:rPr lang="de-DE" sz="800" dirty="0">
                <a:solidFill>
                  <a:schemeClr val="bg1"/>
                </a:solidFill>
              </a:rPr>
              <a:t>© 2024 Ernst &amp; Young</a:t>
            </a:r>
            <a:br>
              <a:rPr lang="de-DE" sz="800" dirty="0">
                <a:solidFill>
                  <a:schemeClr val="bg1"/>
                </a:solidFill>
              </a:rPr>
            </a:br>
            <a:r>
              <a:rPr lang="de-DE" sz="800" dirty="0">
                <a:solidFill>
                  <a:schemeClr val="bg1"/>
                </a:solidFill>
              </a:rPr>
              <a:t>Corporate Finance GmbH</a:t>
            </a:r>
            <a:br>
              <a:rPr lang="de-DE" sz="800" dirty="0">
                <a:solidFill>
                  <a:schemeClr val="bg1"/>
                </a:solidFill>
              </a:rPr>
            </a:br>
            <a:r>
              <a:rPr lang="de-DE" sz="800" dirty="0">
                <a:solidFill>
                  <a:schemeClr val="bg1"/>
                </a:solidFill>
              </a:rPr>
              <a:t>All Rights Reserved.</a:t>
            </a:r>
          </a:p>
          <a:p>
            <a:pPr defTabSz="685434">
              <a:buClr>
                <a:srgbClr val="FFE600"/>
              </a:buClr>
              <a:buSzPct val="80000"/>
            </a:pPr>
            <a:endParaRPr lang="de-DE" sz="800" dirty="0">
              <a:solidFill>
                <a:schemeClr val="bg1"/>
              </a:solidFill>
            </a:endParaRPr>
          </a:p>
          <a:p>
            <a:pPr defTabSz="685434">
              <a:buClr>
                <a:srgbClr val="FFE600"/>
              </a:buClr>
              <a:buSzPct val="80000"/>
            </a:pPr>
            <a:endParaRPr lang="de-DE" sz="800" dirty="0">
              <a:solidFill>
                <a:schemeClr val="bg1"/>
              </a:solidFill>
            </a:endParaRPr>
          </a:p>
          <a:p>
            <a:pPr defTabSz="685434">
              <a:buClr>
                <a:srgbClr val="FFE600"/>
              </a:buClr>
              <a:buSzPct val="80000"/>
            </a:pPr>
            <a:r>
              <a:rPr lang="de-DE" sz="600" dirty="0">
                <a:solidFill>
                  <a:schemeClr val="bg1"/>
                </a:solidFill>
                <a:cs typeface="Arial"/>
              </a:rPr>
              <a:t>Diese Präsentation ist lediglich als allgemeine, unverbindliche Information gedacht und kann daher nicht </a:t>
            </a:r>
            <a:br>
              <a:rPr lang="de-DE" sz="600" dirty="0">
                <a:solidFill>
                  <a:schemeClr val="bg1"/>
                </a:solidFill>
                <a:cs typeface="Arial"/>
              </a:rPr>
            </a:br>
            <a:r>
              <a:rPr lang="de-DE" sz="600" dirty="0">
                <a:solidFill>
                  <a:schemeClr val="bg1"/>
                </a:solidFill>
                <a:cs typeface="Arial"/>
              </a:rPr>
              <a:t>als Ersatz für eine detaillierte Recherche oder eine fachkundige Beratung oder Auskunft dienen. Obwohl sie </a:t>
            </a:r>
            <a:br>
              <a:rPr lang="de-DE" sz="600" dirty="0">
                <a:solidFill>
                  <a:schemeClr val="bg1"/>
                </a:solidFill>
                <a:cs typeface="Arial"/>
              </a:rPr>
            </a:br>
            <a:r>
              <a:rPr lang="de-DE" sz="600" dirty="0">
                <a:solidFill>
                  <a:schemeClr val="bg1"/>
                </a:solidFill>
                <a:cs typeface="Arial"/>
              </a:rPr>
              <a:t>mit größtmöglicher Sorgfalt erstellt wurde, besteht kein Anspruch auf sachliche Richtigkeit, Vollständigkeit und/oder Aktualität; insbesondere kann diese Präsentation nicht den besonderen Umständen des Einzelfalls Rechnung tragen. Eine Verwendung liegt damit in der eigenen Verantwortung des Lesers. Jegliche Haftung seitens der Ernst &amp; Young Corporate Finance GmbH. und/oder anderer Mitgliedsunternehmen der globalen EY-Organisation wird ausgeschlossen. Bei jedem spezifischen Anliegen sollte ein geeigneter Berater zurate gezogen werden.</a:t>
            </a:r>
          </a:p>
          <a:p>
            <a:pPr defTabSz="685434">
              <a:buClr>
                <a:srgbClr val="FFE600"/>
              </a:buClr>
              <a:buSzPct val="80000"/>
            </a:pPr>
            <a:endParaRPr lang="de-DE" sz="800" dirty="0">
              <a:solidFill>
                <a:schemeClr val="bg1"/>
              </a:solidFill>
            </a:endParaRPr>
          </a:p>
          <a:p>
            <a:pPr defTabSz="685434">
              <a:buClr>
                <a:srgbClr val="FFE600"/>
              </a:buClr>
              <a:buSzPct val="80000"/>
            </a:pPr>
            <a:r>
              <a:rPr lang="de-DE" sz="1000" b="1" dirty="0">
                <a:solidFill>
                  <a:schemeClr val="bg1"/>
                </a:solidFill>
                <a:cs typeface="Arial"/>
              </a:rPr>
              <a:t>ey.com/at</a:t>
            </a:r>
            <a:endParaRPr lang="de-DE" sz="1000" b="1" dirty="0" err="1">
              <a:solidFill>
                <a:schemeClr val="bg1"/>
              </a:solidFill>
              <a:cs typeface="Arial"/>
            </a:endParaRPr>
          </a:p>
        </p:txBody>
      </p:sp>
    </p:spTree>
    <p:extLst>
      <p:ext uri="{BB962C8B-B14F-4D97-AF65-F5344CB8AC3E}">
        <p14:creationId xmlns:p14="http://schemas.microsoft.com/office/powerpoint/2010/main" val="71579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Design der Studie</a:t>
            </a:r>
          </a:p>
        </p:txBody>
      </p:sp>
      <p:sp>
        <p:nvSpPr>
          <p:cNvPr id="14" name="Fußzeilenplatzhalter 13">
            <a:extLst>
              <a:ext uri="{FF2B5EF4-FFF2-40B4-BE49-F238E27FC236}">
                <a16:creationId xmlns:a16="http://schemas.microsoft.com/office/drawing/2014/main" id="{A04968FB-D942-4A53-96C4-8B54BD7310E0}"/>
              </a:ext>
            </a:extLst>
          </p:cNvPr>
          <p:cNvSpPr>
            <a:spLocks noGrp="1"/>
          </p:cNvSpPr>
          <p:nvPr>
            <p:ph type="ftr" sz="quarter" idx="11"/>
          </p:nvPr>
        </p:nvSpPr>
        <p:spPr/>
        <p:txBody>
          <a:bodyPr/>
          <a:lstStyle/>
          <a:p>
            <a:r>
              <a:rPr lang="en-US" noProof="0"/>
              <a:t>EY | Building a better working world.</a:t>
            </a:r>
            <a:endParaRPr lang="en-US" noProof="0" dirty="0"/>
          </a:p>
        </p:txBody>
      </p:sp>
      <p:sp>
        <p:nvSpPr>
          <p:cNvPr id="4" name="Foliennummernplatzhalter 3">
            <a:extLst>
              <a:ext uri="{FF2B5EF4-FFF2-40B4-BE49-F238E27FC236}">
                <a16:creationId xmlns:a16="http://schemas.microsoft.com/office/drawing/2014/main" id="{9D95FD8F-F652-4347-A9AC-64B9C82C7AA4}"/>
              </a:ext>
            </a:extLst>
          </p:cNvPr>
          <p:cNvSpPr>
            <a:spLocks noGrp="1"/>
          </p:cNvSpPr>
          <p:nvPr>
            <p:ph type="sldNum" sz="quarter" idx="4"/>
          </p:nvPr>
        </p:nvSpPr>
        <p:spPr/>
        <p:txBody>
          <a:bodyPr/>
          <a:lstStyle/>
          <a:p>
            <a:fld id="{F1BC30E3-FFE5-4B91-AA19-87A149EBB9EE}" type="slidenum">
              <a:rPr lang="en-US" noProof="0" smtClean="0"/>
              <a:pPr/>
              <a:t>2</a:t>
            </a:fld>
            <a:endParaRPr lang="en-US" noProof="0" dirty="0"/>
          </a:p>
        </p:txBody>
      </p:sp>
      <p:sp>
        <p:nvSpPr>
          <p:cNvPr id="17" name="Rectangle 3">
            <a:extLst>
              <a:ext uri="{FF2B5EF4-FFF2-40B4-BE49-F238E27FC236}">
                <a16:creationId xmlns:a16="http://schemas.microsoft.com/office/drawing/2014/main" id="{9F58397C-3C23-4F04-A4A6-AEBEF8861C90}"/>
              </a:ext>
            </a:extLst>
          </p:cNvPr>
          <p:cNvSpPr txBox="1">
            <a:spLocks noChangeArrowheads="1"/>
          </p:cNvSpPr>
          <p:nvPr/>
        </p:nvSpPr>
        <p:spPr bwMode="gray">
          <a:xfrm>
            <a:off x="534592" y="1475581"/>
            <a:ext cx="9622632" cy="2520000"/>
          </a:xfrm>
          <a:prstGeom prst="rect">
            <a:avLst/>
          </a:prstGeom>
          <a:noFill/>
          <a:ln w="19050">
            <a:solidFill>
              <a:srgbClr val="FFE600"/>
            </a:solidFill>
            <a:miter lim="800000"/>
            <a:headEnd/>
            <a:tailEnd/>
          </a:ln>
          <a:effectLst/>
        </p:spPr>
        <p:txBody>
          <a:bodyPr vert="horz" wrap="square" lIns="97955" tIns="97955" rIns="97955" bIns="97955" numCol="1" anchor="ctr" anchorCtr="0" compatLnSpc="1">
            <a:prstTxWarp prst="textNoShape">
              <a:avLst/>
            </a:prstTxWarp>
            <a:noAutofit/>
          </a:bodyPr>
          <a:lstStyle/>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DE" sz="1350" dirty="0">
                <a:solidFill>
                  <a:schemeClr val="bg1"/>
                </a:solidFill>
              </a:rPr>
              <a:t>Quellen: </a:t>
            </a:r>
            <a:r>
              <a:rPr lang="de-AT" sz="1350" dirty="0">
                <a:solidFill>
                  <a:schemeClr val="bg1"/>
                </a:solidFill>
              </a:rPr>
              <a:t>S&amp;P Capital IQ</a:t>
            </a:r>
            <a:r>
              <a:rPr lang="de-DE" sz="1350" dirty="0">
                <a:solidFill>
                  <a:schemeClr val="bg1"/>
                </a:solidFill>
              </a:rPr>
              <a:t>, EY-Recherche.</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Untersucht wurden Transaktionen mit österreichischer Mehrheits- und Minderheitsbeteiligung, d.h. bei denen das Zielunternehmen oder der Käufer ein österreichisches Unternehmen ist. Es wurden demnach </a:t>
            </a:r>
            <a:r>
              <a:rPr lang="de-DE" sz="1350" dirty="0">
                <a:solidFill>
                  <a:schemeClr val="bg1"/>
                </a:solidFill>
              </a:rPr>
              <a:t>Käufe von </a:t>
            </a:r>
            <a:r>
              <a:rPr lang="de-AT" sz="1350" dirty="0">
                <a:solidFill>
                  <a:schemeClr val="bg1"/>
                </a:solidFill>
              </a:rPr>
              <a:t>ausländischen Unternehmen in Österreich („Inbound“) sowie Käufe von österreichischen Unternehmen im Inland („</a:t>
            </a:r>
            <a:r>
              <a:rPr lang="de-AT" sz="1350" dirty="0" err="1">
                <a:solidFill>
                  <a:schemeClr val="bg1"/>
                </a:solidFill>
              </a:rPr>
              <a:t>Domestic</a:t>
            </a:r>
            <a:r>
              <a:rPr lang="de-AT" sz="1350" dirty="0">
                <a:solidFill>
                  <a:schemeClr val="bg1"/>
                </a:solidFill>
              </a:rPr>
              <a:t>“) und Ausland („Outbound“) einbezogen.</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In die Analyse wurden alle Transaktionen einbezogen, die zwischen 1. Jänner und 31. Dezember 2023 angekündigt wurden. Es wurden auch Transaktionen berücksichtigt, die zum Stichtag 31. Dezember 2023 </a:t>
            </a:r>
            <a:r>
              <a:rPr lang="de-DE" sz="1350" dirty="0">
                <a:solidFill>
                  <a:schemeClr val="bg1"/>
                </a:solidFill>
              </a:rPr>
              <a:t>noch nicht abgeschlossen waren (d.h. bei denen noch kein Closing erfolgt ist).</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Transaktionswerte beziehen sich ausschließlich auf veröffentlichte Transaktionen, deren Wert bekannt gegeben wurde.</a:t>
            </a:r>
            <a:endParaRPr lang="de-DE" sz="1350" dirty="0">
              <a:solidFill>
                <a:schemeClr val="bg1"/>
              </a:solidFill>
            </a:endParaRPr>
          </a:p>
        </p:txBody>
      </p:sp>
    </p:spTree>
    <p:extLst>
      <p:ext uri="{BB962C8B-B14F-4D97-AF65-F5344CB8AC3E}">
        <p14:creationId xmlns:p14="http://schemas.microsoft.com/office/powerpoint/2010/main" val="143936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200-000003380000}"/>
              </a:ext>
            </a:extLst>
          </p:cNvPr>
          <p:cNvGraphicFramePr>
            <a:graphicFrameLocks/>
          </p:cNvGraphicFramePr>
          <p:nvPr>
            <p:extLst>
              <p:ext uri="{D42A27DB-BD31-4B8C-83A1-F6EECF244321}">
                <p14:modId xmlns:p14="http://schemas.microsoft.com/office/powerpoint/2010/main" val="1819297476"/>
              </p:ext>
            </p:extLst>
          </p:nvPr>
        </p:nvGraphicFramePr>
        <p:xfrm>
          <a:off x="534591" y="1668405"/>
          <a:ext cx="9622800" cy="2524125"/>
        </p:xfrm>
        <a:graphic>
          <a:graphicData uri="http://schemas.openxmlformats.org/drawingml/2006/chart">
            <c:chart xmlns:c="http://schemas.openxmlformats.org/drawingml/2006/chart" xmlns:r="http://schemas.openxmlformats.org/officeDocument/2006/relationships" r:id="rId2"/>
          </a:graphicData>
        </a:graphic>
      </p:graphicFrame>
      <p:sp>
        <p:nvSpPr>
          <p:cNvPr id="200" name="Content Placeholder 4">
            <a:extLst>
              <a:ext uri="{FF2B5EF4-FFF2-40B4-BE49-F238E27FC236}">
                <a16:creationId xmlns:a16="http://schemas.microsoft.com/office/drawing/2014/main" id="{4DF42025-B3C7-4520-A53E-42C8CD7B7E94}"/>
              </a:ext>
            </a:extLst>
          </p:cNvPr>
          <p:cNvSpPr txBox="1">
            <a:spLocks/>
          </p:cNvSpPr>
          <p:nvPr/>
        </p:nvSpPr>
        <p:spPr>
          <a:xfrm>
            <a:off x="8456196" y="1835621"/>
            <a:ext cx="288000" cy="144000"/>
          </a:xfrm>
          <a:prstGeom prst="rect">
            <a:avLst/>
          </a:prstGeom>
          <a:solidFill>
            <a:srgbClr val="27ACAA"/>
          </a:solidFill>
          <a:ln w="25400">
            <a:solidFill>
              <a:srgbClr val="27ACAA"/>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227</a:t>
            </a:r>
          </a:p>
        </p:txBody>
      </p:sp>
      <p:sp>
        <p:nvSpPr>
          <p:cNvPr id="2" name="Titel 1"/>
          <p:cNvSpPr>
            <a:spLocks noGrp="1"/>
          </p:cNvSpPr>
          <p:nvPr>
            <p:ph type="title"/>
          </p:nvPr>
        </p:nvSpPr>
        <p:spPr>
          <a:xfrm>
            <a:off x="534592" y="324301"/>
            <a:ext cx="9622632" cy="650807"/>
          </a:xfrm>
        </p:spPr>
        <p:txBody>
          <a:bodyPr/>
          <a:lstStyle/>
          <a:p>
            <a:r>
              <a:rPr lang="de-AT" dirty="0"/>
              <a:t>Zahl und Volumen der Übernahmen mit österreichischer Beteiligung</a:t>
            </a:r>
            <a:endParaRPr lang="en-US" dirty="0"/>
          </a:p>
        </p:txBody>
      </p:sp>
      <p:sp>
        <p:nvSpPr>
          <p:cNvPr id="14" name="Fußzeilenplatzhalter 13">
            <a:extLst>
              <a:ext uri="{FF2B5EF4-FFF2-40B4-BE49-F238E27FC236}">
                <a16:creationId xmlns:a16="http://schemas.microsoft.com/office/drawing/2014/main" id="{A04968FB-D942-4A53-96C4-8B54BD7310E0}"/>
              </a:ext>
            </a:extLst>
          </p:cNvPr>
          <p:cNvSpPr>
            <a:spLocks noGrp="1"/>
          </p:cNvSpPr>
          <p:nvPr>
            <p:ph type="ftr" sz="quarter" idx="11"/>
          </p:nvPr>
        </p:nvSpPr>
        <p:spPr/>
        <p:txBody>
          <a:bodyPr/>
          <a:lstStyle/>
          <a:p>
            <a:r>
              <a:rPr lang="en-US" noProof="0" dirty="0"/>
              <a:t>EY | Building a better working world.</a:t>
            </a:r>
          </a:p>
        </p:txBody>
      </p:sp>
      <p:sp>
        <p:nvSpPr>
          <p:cNvPr id="4" name="Foliennummernplatzhalter 3">
            <a:extLst>
              <a:ext uri="{FF2B5EF4-FFF2-40B4-BE49-F238E27FC236}">
                <a16:creationId xmlns:a16="http://schemas.microsoft.com/office/drawing/2014/main" id="{9D95FD8F-F652-4347-A9AC-64B9C82C7AA4}"/>
              </a:ext>
            </a:extLst>
          </p:cNvPr>
          <p:cNvSpPr>
            <a:spLocks noGrp="1"/>
          </p:cNvSpPr>
          <p:nvPr>
            <p:ph type="sldNum" sz="quarter" idx="4"/>
          </p:nvPr>
        </p:nvSpPr>
        <p:spPr/>
        <p:txBody>
          <a:bodyPr/>
          <a:lstStyle/>
          <a:p>
            <a:fld id="{F1BC30E3-FFE5-4B91-AA19-87A149EBB9EE}" type="slidenum">
              <a:rPr lang="en-US" noProof="0" smtClean="0"/>
              <a:pPr/>
              <a:t>3</a:t>
            </a:fld>
            <a:endParaRPr lang="en-US" noProof="0" dirty="0"/>
          </a:p>
        </p:txBody>
      </p:sp>
      <p:grpSp>
        <p:nvGrpSpPr>
          <p:cNvPr id="158" name="Group 157">
            <a:extLst>
              <a:ext uri="{FF2B5EF4-FFF2-40B4-BE49-F238E27FC236}">
                <a16:creationId xmlns:a16="http://schemas.microsoft.com/office/drawing/2014/main" id="{61F9DCE0-58BA-4D4D-8189-2436A7F6C4AB}"/>
              </a:ext>
            </a:extLst>
          </p:cNvPr>
          <p:cNvGrpSpPr/>
          <p:nvPr/>
        </p:nvGrpSpPr>
        <p:grpSpPr>
          <a:xfrm>
            <a:off x="881428" y="4411407"/>
            <a:ext cx="1844052" cy="144000"/>
            <a:chOff x="8636796" y="3570515"/>
            <a:chExt cx="1844052" cy="144000"/>
          </a:xfrm>
        </p:grpSpPr>
        <p:sp>
          <p:nvSpPr>
            <p:cNvPr id="159" name="TextBox 158">
              <a:extLst>
                <a:ext uri="{FF2B5EF4-FFF2-40B4-BE49-F238E27FC236}">
                  <a16:creationId xmlns:a16="http://schemas.microsoft.com/office/drawing/2014/main" id="{60E30275-1902-42C6-92A4-36DB7A01C4ED}"/>
                </a:ext>
              </a:extLst>
            </p:cNvPr>
            <p:cNvSpPr txBox="1"/>
            <p:nvPr/>
          </p:nvSpPr>
          <p:spPr>
            <a:xfrm>
              <a:off x="8860848" y="3580960"/>
              <a:ext cx="1620000" cy="123111"/>
            </a:xfrm>
            <a:prstGeom prst="rect">
              <a:avLst/>
            </a:prstGeom>
            <a:noFill/>
          </p:spPr>
          <p:txBody>
            <a:bodyPr wrap="square" lIns="36000" tIns="0" rIns="0" bIns="0" rtlCol="0" anchor="ctr" anchorCtr="0">
              <a:spAutoFit/>
            </a:bodyPr>
            <a:lstStyle/>
            <a:p>
              <a:r>
                <a:rPr lang="de-AT" sz="800" dirty="0">
                  <a:solidFill>
                    <a:schemeClr val="bg1"/>
                  </a:solidFill>
                </a:rPr>
                <a:t>Transaktionswerte in Mrd. Euro*</a:t>
              </a:r>
            </a:p>
          </p:txBody>
        </p:sp>
        <p:sp>
          <p:nvSpPr>
            <p:cNvPr id="160" name="Rectangle 159">
              <a:extLst>
                <a:ext uri="{FF2B5EF4-FFF2-40B4-BE49-F238E27FC236}">
                  <a16:creationId xmlns:a16="http://schemas.microsoft.com/office/drawing/2014/main" id="{3C6FF25F-2A64-417D-8312-0EACF841B32B}"/>
                </a:ext>
              </a:extLst>
            </p:cNvPr>
            <p:cNvSpPr/>
            <p:nvPr/>
          </p:nvSpPr>
          <p:spPr>
            <a:xfrm>
              <a:off x="8636796" y="3570515"/>
              <a:ext cx="180000" cy="144000"/>
            </a:xfrm>
            <a:prstGeom prst="rect">
              <a:avLst/>
            </a:prstGeom>
            <a:solidFill>
              <a:srgbClr val="FFE600"/>
            </a:solidFill>
          </p:spPr>
          <p:txBody>
            <a:bodyPr lIns="36000" tIns="0" rIns="36000" bIns="0" rtlCol="0" anchor="ctr">
              <a:noAutofit/>
            </a:bodyPr>
            <a:lstStyle/>
            <a:p>
              <a:endParaRPr lang="de-AT" sz="800" dirty="0">
                <a:solidFill>
                  <a:schemeClr val="bg1"/>
                </a:solidFill>
                <a:ea typeface="Arial"/>
                <a:cs typeface="Times New Roman"/>
              </a:endParaRPr>
            </a:p>
          </p:txBody>
        </p:sp>
      </p:grpSp>
      <p:sp>
        <p:nvSpPr>
          <p:cNvPr id="169" name="TextBox 168">
            <a:extLst>
              <a:ext uri="{FF2B5EF4-FFF2-40B4-BE49-F238E27FC236}">
                <a16:creationId xmlns:a16="http://schemas.microsoft.com/office/drawing/2014/main" id="{1FDC7DF6-3AB2-4876-AEF4-879615A0993A}"/>
              </a:ext>
            </a:extLst>
          </p:cNvPr>
          <p:cNvSpPr txBox="1"/>
          <p:nvPr/>
        </p:nvSpPr>
        <p:spPr>
          <a:xfrm>
            <a:off x="534592" y="6793720"/>
            <a:ext cx="9622800" cy="123111"/>
          </a:xfrm>
          <a:prstGeom prst="rect">
            <a:avLst/>
          </a:prstGeom>
          <a:noFill/>
        </p:spPr>
        <p:txBody>
          <a:bodyPr wrap="square" lIns="36000" tIns="0" rIns="0" bIns="0" rtlCol="0" anchor="ctr" anchorCtr="0">
            <a:spAutoFit/>
          </a:bodyPr>
          <a:lstStyle/>
          <a:p>
            <a:r>
              <a:rPr lang="de-AT" sz="800" dirty="0">
                <a:solidFill>
                  <a:schemeClr val="bg1"/>
                </a:solidFill>
              </a:rPr>
              <a:t>* Der Transaktionswert bezieht sich auf veröffentlichte Transaktionen, deren Wert bekannt gegeben wurde.</a:t>
            </a:r>
          </a:p>
        </p:txBody>
      </p:sp>
      <p:grpSp>
        <p:nvGrpSpPr>
          <p:cNvPr id="170" name="Group 169">
            <a:extLst>
              <a:ext uri="{FF2B5EF4-FFF2-40B4-BE49-F238E27FC236}">
                <a16:creationId xmlns:a16="http://schemas.microsoft.com/office/drawing/2014/main" id="{7B678061-1F5D-477E-B52A-E86DF8EA63F9}"/>
              </a:ext>
            </a:extLst>
          </p:cNvPr>
          <p:cNvGrpSpPr/>
          <p:nvPr/>
        </p:nvGrpSpPr>
        <p:grpSpPr>
          <a:xfrm>
            <a:off x="2884430" y="4421852"/>
            <a:ext cx="1124052" cy="123111"/>
            <a:chOff x="1892125" y="4473112"/>
            <a:chExt cx="1124052" cy="123111"/>
          </a:xfrm>
        </p:grpSpPr>
        <p:sp>
          <p:nvSpPr>
            <p:cNvPr id="171" name="TextBox 170">
              <a:extLst>
                <a:ext uri="{FF2B5EF4-FFF2-40B4-BE49-F238E27FC236}">
                  <a16:creationId xmlns:a16="http://schemas.microsoft.com/office/drawing/2014/main" id="{F26A6CE2-F438-4B33-B6E2-EF1D31C3FFFE}"/>
                </a:ext>
              </a:extLst>
            </p:cNvPr>
            <p:cNvSpPr txBox="1"/>
            <p:nvPr/>
          </p:nvSpPr>
          <p:spPr>
            <a:xfrm>
              <a:off x="2116177" y="4473112"/>
              <a:ext cx="900000" cy="123111"/>
            </a:xfrm>
            <a:prstGeom prst="rect">
              <a:avLst/>
            </a:prstGeom>
            <a:noFill/>
          </p:spPr>
          <p:txBody>
            <a:bodyPr wrap="square" lIns="3600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800" b="0" i="0" u="none" strike="noStrike" kern="0" cap="none" spc="0" normalizeH="0" baseline="0" noProof="0" dirty="0">
                  <a:ln>
                    <a:noFill/>
                  </a:ln>
                  <a:solidFill>
                    <a:schemeClr val="bg1"/>
                  </a:solidFill>
                  <a:effectLst/>
                  <a:uLnTx/>
                  <a:uFillTx/>
                </a:rPr>
                <a:t># Deals</a:t>
              </a:r>
            </a:p>
          </p:txBody>
        </p:sp>
        <p:cxnSp>
          <p:nvCxnSpPr>
            <p:cNvPr id="172" name="Straight Connector 171">
              <a:extLst>
                <a:ext uri="{FF2B5EF4-FFF2-40B4-BE49-F238E27FC236}">
                  <a16:creationId xmlns:a16="http://schemas.microsoft.com/office/drawing/2014/main" id="{217E13D2-1730-43D3-ACAD-FA8D38632514}"/>
                </a:ext>
              </a:extLst>
            </p:cNvPr>
            <p:cNvCxnSpPr/>
            <p:nvPr/>
          </p:nvCxnSpPr>
          <p:spPr>
            <a:xfrm>
              <a:off x="1892125" y="4534667"/>
              <a:ext cx="180000" cy="0"/>
            </a:xfrm>
            <a:prstGeom prst="line">
              <a:avLst/>
            </a:prstGeom>
            <a:noFill/>
            <a:ln w="25400" cap="flat" cmpd="sng" algn="ctr">
              <a:solidFill>
                <a:srgbClr val="27ACAA"/>
              </a:solidFill>
              <a:prstDash val="solid"/>
              <a:tailEnd type="none"/>
            </a:ln>
            <a:effectLst/>
          </p:spPr>
        </p:cxnSp>
      </p:grpSp>
      <p:sp>
        <p:nvSpPr>
          <p:cNvPr id="174" name="Rectangle 3">
            <a:extLst>
              <a:ext uri="{FF2B5EF4-FFF2-40B4-BE49-F238E27FC236}">
                <a16:creationId xmlns:a16="http://schemas.microsoft.com/office/drawing/2014/main" id="{787E9330-25A2-4741-9D7E-F4D753888230}"/>
              </a:ext>
            </a:extLst>
          </p:cNvPr>
          <p:cNvSpPr txBox="1">
            <a:spLocks noChangeArrowheads="1"/>
          </p:cNvSpPr>
          <p:nvPr/>
        </p:nvSpPr>
        <p:spPr bwMode="gray">
          <a:xfrm>
            <a:off x="534592" y="4679342"/>
            <a:ext cx="9622632" cy="1980000"/>
          </a:xfrm>
          <a:prstGeom prst="rect">
            <a:avLst/>
          </a:prstGeom>
          <a:noFill/>
          <a:ln w="19050">
            <a:noFill/>
            <a:miter lim="800000"/>
            <a:headEnd/>
            <a:tailEnd/>
          </a:ln>
          <a:effectLst/>
        </p:spPr>
        <p:txBody>
          <a:bodyPr vert="horz" wrap="square" lIns="97955" tIns="97955" rIns="97955" bIns="97955" numCol="1" anchor="t" anchorCtr="0" compatLnSpc="1">
            <a:prstTxWarp prst="textNoShape">
              <a:avLst/>
            </a:prstTxWarp>
            <a:noAutofit/>
          </a:bodyPr>
          <a:lstStyle/>
          <a:p>
            <a:pPr marL="259775" indent="-259775" defTabSz="623128">
              <a:spcAft>
                <a:spcPts val="545"/>
              </a:spcAft>
              <a:buClr>
                <a:schemeClr val="tx2"/>
              </a:buClr>
              <a:buFont typeface="EYInterstate Light" panose="02000506000000020004" pitchFamily="2" charset="0"/>
              <a:buChar char="•"/>
              <a:defRPr/>
            </a:pPr>
            <a:r>
              <a:rPr lang="de-AT" sz="1350" dirty="0">
                <a:solidFill>
                  <a:schemeClr val="bg1"/>
                </a:solidFill>
              </a:rPr>
              <a:t>In 2023 gab es 227 Unternehmenskäufe mit österreichischer Beteiligung und damit um 70 weniger als im Vorjahr. Dies entspricht einem Rückgang um 23,6% - der Trend ist seit dem Q3 2022 in nun bereits fünf aufeinander folgenden Quartalen rückläufig.</a:t>
            </a:r>
          </a:p>
          <a:p>
            <a:pPr marL="259775" indent="-259775" defTabSz="623128">
              <a:spcAft>
                <a:spcPts val="545"/>
              </a:spcAft>
              <a:buClr>
                <a:schemeClr val="tx2"/>
              </a:buClr>
              <a:buFont typeface="EYInterstate Light" panose="02000506000000020004" pitchFamily="2" charset="0"/>
              <a:buChar char="•"/>
              <a:defRPr/>
            </a:pPr>
            <a:r>
              <a:rPr lang="de-AT" sz="1350" dirty="0">
                <a:solidFill>
                  <a:schemeClr val="bg1"/>
                </a:solidFill>
              </a:rPr>
              <a:t>Das Transaktionsvolumen* stieg dagegen von 2,3 Mrd. Euro auf 6,6 Mrd. Euro (ein Plus von 187,0%), was insbesondere durch das Ausbleiben von Megadeals (bzw. das Ausbleiben der Veröffentlichung der Transaktionswerte bei einigen größeren Deals) im Vorjahr begründet ist. Das Volumen der Top 5 Deals (siehe Seite 8) machte in 2023 mit rund 4,3 Mrd. Euro rund 65% des Gesamtvolumens aus, während sich die Übrigen rund 35% auf 29 weitere Deals aufteilten. Die Quote der veröffentlichten Deal-Volumina betrugt damit 15%, d.h. das bei rund jeder 7. Transaktion der Wert bekannt ist.</a:t>
            </a:r>
          </a:p>
        </p:txBody>
      </p:sp>
      <p:sp>
        <p:nvSpPr>
          <p:cNvPr id="176" name="Content Placeholder 4">
            <a:extLst>
              <a:ext uri="{FF2B5EF4-FFF2-40B4-BE49-F238E27FC236}">
                <a16:creationId xmlns:a16="http://schemas.microsoft.com/office/drawing/2014/main" id="{6DACCECD-75E1-4A72-9EB4-5AA7D58DB692}"/>
              </a:ext>
            </a:extLst>
          </p:cNvPr>
          <p:cNvSpPr txBox="1">
            <a:spLocks/>
          </p:cNvSpPr>
          <p:nvPr/>
        </p:nvSpPr>
        <p:spPr>
          <a:xfrm>
            <a:off x="2141566" y="2042000"/>
            <a:ext cx="288000" cy="144000"/>
          </a:xfrm>
          <a:prstGeom prst="rect">
            <a:avLst/>
          </a:prstGeom>
          <a:solidFill>
            <a:srgbClr val="FFE600"/>
          </a:solidFill>
          <a:ln w="25400">
            <a:solidFill>
              <a:srgbClr val="FFE600"/>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solidFill>
                  <a:schemeClr val="tx1"/>
                </a:solidFill>
              </a:rPr>
              <a:t>9,1</a:t>
            </a:r>
          </a:p>
        </p:txBody>
      </p:sp>
      <p:sp>
        <p:nvSpPr>
          <p:cNvPr id="177" name="Content Placeholder 4">
            <a:extLst>
              <a:ext uri="{FF2B5EF4-FFF2-40B4-BE49-F238E27FC236}">
                <a16:creationId xmlns:a16="http://schemas.microsoft.com/office/drawing/2014/main" id="{64F6D34E-7463-4CC2-BAE6-FBCDE938C1C5}"/>
              </a:ext>
            </a:extLst>
          </p:cNvPr>
          <p:cNvSpPr txBox="1">
            <a:spLocks/>
          </p:cNvSpPr>
          <p:nvPr/>
        </p:nvSpPr>
        <p:spPr>
          <a:xfrm>
            <a:off x="737394" y="1687112"/>
            <a:ext cx="3096344" cy="2501293"/>
          </a:xfrm>
          <a:prstGeom prst="rect">
            <a:avLst/>
          </a:prstGeom>
          <a:ln w="25400">
            <a:solidFill>
              <a:srgbClr val="FF6D00"/>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82" name="Content Placeholder 4">
            <a:extLst>
              <a:ext uri="{FF2B5EF4-FFF2-40B4-BE49-F238E27FC236}">
                <a16:creationId xmlns:a16="http://schemas.microsoft.com/office/drawing/2014/main" id="{84365E02-88EE-4426-87A3-FF28E21F372C}"/>
              </a:ext>
            </a:extLst>
          </p:cNvPr>
          <p:cNvSpPr txBox="1">
            <a:spLocks/>
          </p:cNvSpPr>
          <p:nvPr/>
        </p:nvSpPr>
        <p:spPr>
          <a:xfrm>
            <a:off x="2141566" y="1835621"/>
            <a:ext cx="288000" cy="144000"/>
          </a:xfrm>
          <a:prstGeom prst="rect">
            <a:avLst/>
          </a:prstGeom>
          <a:solidFill>
            <a:srgbClr val="27ACAA"/>
          </a:solidFill>
          <a:ln w="25400">
            <a:solidFill>
              <a:srgbClr val="27ACAA"/>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293</a:t>
            </a:r>
          </a:p>
        </p:txBody>
      </p:sp>
      <p:sp>
        <p:nvSpPr>
          <p:cNvPr id="183" name="Content Placeholder 4">
            <a:extLst>
              <a:ext uri="{FF2B5EF4-FFF2-40B4-BE49-F238E27FC236}">
                <a16:creationId xmlns:a16="http://schemas.microsoft.com/office/drawing/2014/main" id="{DDC1A7A9-EA86-4CE4-A671-06C7ABAFF5A2}"/>
              </a:ext>
            </a:extLst>
          </p:cNvPr>
          <p:cNvSpPr txBox="1">
            <a:spLocks/>
          </p:cNvSpPr>
          <p:nvPr/>
        </p:nvSpPr>
        <p:spPr>
          <a:xfrm>
            <a:off x="737394" y="1475581"/>
            <a:ext cx="3096344" cy="211531"/>
          </a:xfrm>
          <a:prstGeom prst="rect">
            <a:avLst/>
          </a:prstGeom>
          <a:solidFill>
            <a:srgbClr val="FF6D00"/>
          </a:solidFill>
          <a:ln w="25400">
            <a:solidFill>
              <a:schemeClr val="accent6"/>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dirty="0"/>
              <a:t>2021</a:t>
            </a:r>
          </a:p>
        </p:txBody>
      </p:sp>
      <p:sp>
        <p:nvSpPr>
          <p:cNvPr id="194" name="Content Placeholder 4">
            <a:extLst>
              <a:ext uri="{FF2B5EF4-FFF2-40B4-BE49-F238E27FC236}">
                <a16:creationId xmlns:a16="http://schemas.microsoft.com/office/drawing/2014/main" id="{22CE8B45-3572-45AB-A11B-5B9B34FFA679}"/>
              </a:ext>
            </a:extLst>
          </p:cNvPr>
          <p:cNvSpPr txBox="1">
            <a:spLocks/>
          </p:cNvSpPr>
          <p:nvPr/>
        </p:nvSpPr>
        <p:spPr>
          <a:xfrm>
            <a:off x="5301826" y="2042000"/>
            <a:ext cx="288000" cy="144000"/>
          </a:xfrm>
          <a:prstGeom prst="rect">
            <a:avLst/>
          </a:prstGeom>
          <a:solidFill>
            <a:srgbClr val="FFE600"/>
          </a:solidFill>
          <a:ln w="25400">
            <a:solidFill>
              <a:srgbClr val="FFE600"/>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solidFill>
                  <a:schemeClr val="tx1"/>
                </a:solidFill>
              </a:rPr>
              <a:t>2,3</a:t>
            </a:r>
          </a:p>
        </p:txBody>
      </p:sp>
      <p:sp>
        <p:nvSpPr>
          <p:cNvPr id="195" name="Content Placeholder 4">
            <a:extLst>
              <a:ext uri="{FF2B5EF4-FFF2-40B4-BE49-F238E27FC236}">
                <a16:creationId xmlns:a16="http://schemas.microsoft.com/office/drawing/2014/main" id="{2A4ABBC5-CDBF-4242-B9A5-DF3623D03941}"/>
              </a:ext>
            </a:extLst>
          </p:cNvPr>
          <p:cNvSpPr txBox="1">
            <a:spLocks/>
          </p:cNvSpPr>
          <p:nvPr/>
        </p:nvSpPr>
        <p:spPr>
          <a:xfrm>
            <a:off x="3897654" y="1687112"/>
            <a:ext cx="3096344" cy="2501293"/>
          </a:xfrm>
          <a:prstGeom prst="rect">
            <a:avLst/>
          </a:prstGeom>
          <a:ln w="25400">
            <a:solidFill>
              <a:srgbClr val="FF6D00"/>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96" name="Content Placeholder 4">
            <a:extLst>
              <a:ext uri="{FF2B5EF4-FFF2-40B4-BE49-F238E27FC236}">
                <a16:creationId xmlns:a16="http://schemas.microsoft.com/office/drawing/2014/main" id="{50AD9572-EB6D-42E9-A076-2A2253E64621}"/>
              </a:ext>
            </a:extLst>
          </p:cNvPr>
          <p:cNvSpPr txBox="1">
            <a:spLocks/>
          </p:cNvSpPr>
          <p:nvPr/>
        </p:nvSpPr>
        <p:spPr>
          <a:xfrm>
            <a:off x="5301826" y="1835621"/>
            <a:ext cx="288000" cy="144000"/>
          </a:xfrm>
          <a:prstGeom prst="rect">
            <a:avLst/>
          </a:prstGeom>
          <a:solidFill>
            <a:srgbClr val="27ACAA"/>
          </a:solidFill>
          <a:ln w="25400">
            <a:solidFill>
              <a:srgbClr val="27ACAA"/>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297</a:t>
            </a:r>
          </a:p>
        </p:txBody>
      </p:sp>
      <p:sp>
        <p:nvSpPr>
          <p:cNvPr id="197" name="Content Placeholder 4">
            <a:extLst>
              <a:ext uri="{FF2B5EF4-FFF2-40B4-BE49-F238E27FC236}">
                <a16:creationId xmlns:a16="http://schemas.microsoft.com/office/drawing/2014/main" id="{C391FF24-196E-4A59-B5F5-7265E0AF46C1}"/>
              </a:ext>
            </a:extLst>
          </p:cNvPr>
          <p:cNvSpPr txBox="1">
            <a:spLocks/>
          </p:cNvSpPr>
          <p:nvPr/>
        </p:nvSpPr>
        <p:spPr>
          <a:xfrm>
            <a:off x="3897654" y="1475582"/>
            <a:ext cx="3096344" cy="192824"/>
          </a:xfrm>
          <a:prstGeom prst="rect">
            <a:avLst/>
          </a:prstGeom>
          <a:solidFill>
            <a:srgbClr val="FF6D00"/>
          </a:solidFill>
          <a:ln w="25400">
            <a:solidFill>
              <a:schemeClr val="accent6"/>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dirty="0"/>
              <a:t>2022</a:t>
            </a:r>
          </a:p>
        </p:txBody>
      </p:sp>
      <p:sp>
        <p:nvSpPr>
          <p:cNvPr id="198" name="Content Placeholder 4">
            <a:extLst>
              <a:ext uri="{FF2B5EF4-FFF2-40B4-BE49-F238E27FC236}">
                <a16:creationId xmlns:a16="http://schemas.microsoft.com/office/drawing/2014/main" id="{C319D328-A3B6-4C2D-920E-9CE556EB6C9C}"/>
              </a:ext>
            </a:extLst>
          </p:cNvPr>
          <p:cNvSpPr txBox="1">
            <a:spLocks/>
          </p:cNvSpPr>
          <p:nvPr/>
        </p:nvSpPr>
        <p:spPr>
          <a:xfrm>
            <a:off x="8456196" y="2042000"/>
            <a:ext cx="288000" cy="144000"/>
          </a:xfrm>
          <a:prstGeom prst="rect">
            <a:avLst/>
          </a:prstGeom>
          <a:solidFill>
            <a:srgbClr val="FFE600"/>
          </a:solidFill>
          <a:ln w="25400">
            <a:solidFill>
              <a:srgbClr val="FFE600"/>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solidFill>
                  <a:schemeClr val="tx1"/>
                </a:solidFill>
              </a:rPr>
              <a:t>6,6</a:t>
            </a:r>
          </a:p>
        </p:txBody>
      </p:sp>
      <p:sp>
        <p:nvSpPr>
          <p:cNvPr id="199" name="Content Placeholder 4">
            <a:extLst>
              <a:ext uri="{FF2B5EF4-FFF2-40B4-BE49-F238E27FC236}">
                <a16:creationId xmlns:a16="http://schemas.microsoft.com/office/drawing/2014/main" id="{AC5DBBAC-C8B2-4C46-B94A-3890F3EEC2C2}"/>
              </a:ext>
            </a:extLst>
          </p:cNvPr>
          <p:cNvSpPr txBox="1">
            <a:spLocks/>
          </p:cNvSpPr>
          <p:nvPr/>
        </p:nvSpPr>
        <p:spPr>
          <a:xfrm>
            <a:off x="7057914" y="1687112"/>
            <a:ext cx="3084564" cy="2501293"/>
          </a:xfrm>
          <a:prstGeom prst="rect">
            <a:avLst/>
          </a:prstGeom>
          <a:ln w="25400">
            <a:solidFill>
              <a:srgbClr val="FF6D00"/>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201" name="Content Placeholder 4">
            <a:extLst>
              <a:ext uri="{FF2B5EF4-FFF2-40B4-BE49-F238E27FC236}">
                <a16:creationId xmlns:a16="http://schemas.microsoft.com/office/drawing/2014/main" id="{B3AC6F23-42D6-4B1E-BAE7-C67103E62F9D}"/>
              </a:ext>
            </a:extLst>
          </p:cNvPr>
          <p:cNvSpPr txBox="1">
            <a:spLocks/>
          </p:cNvSpPr>
          <p:nvPr/>
        </p:nvSpPr>
        <p:spPr>
          <a:xfrm>
            <a:off x="7057914" y="1475581"/>
            <a:ext cx="3084564" cy="211531"/>
          </a:xfrm>
          <a:prstGeom prst="rect">
            <a:avLst/>
          </a:prstGeom>
          <a:solidFill>
            <a:srgbClr val="FF6D00"/>
          </a:solidFill>
          <a:ln w="25400">
            <a:solidFill>
              <a:schemeClr val="accent6"/>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dirty="0"/>
              <a:t>2023</a:t>
            </a:r>
          </a:p>
        </p:txBody>
      </p:sp>
    </p:spTree>
    <p:extLst>
      <p:ext uri="{BB962C8B-B14F-4D97-AF65-F5344CB8AC3E}">
        <p14:creationId xmlns:p14="http://schemas.microsoft.com/office/powerpoint/2010/main" val="2850396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C3B6E8D-D9B5-4511-B3CA-5F2741C89319}"/>
              </a:ext>
            </a:extLst>
          </p:cNvPr>
          <p:cNvGraphicFramePr>
            <a:graphicFrameLocks/>
          </p:cNvGraphicFramePr>
          <p:nvPr>
            <p:extLst>
              <p:ext uri="{D42A27DB-BD31-4B8C-83A1-F6EECF244321}">
                <p14:modId xmlns:p14="http://schemas.microsoft.com/office/powerpoint/2010/main" val="3027073013"/>
              </p:ext>
            </p:extLst>
          </p:nvPr>
        </p:nvGraphicFramePr>
        <p:xfrm>
          <a:off x="534591" y="1668405"/>
          <a:ext cx="9622800" cy="25241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534592" y="324301"/>
            <a:ext cx="9622632" cy="650807"/>
          </a:xfrm>
        </p:spPr>
        <p:txBody>
          <a:bodyPr/>
          <a:lstStyle/>
          <a:p>
            <a:r>
              <a:rPr lang="de-AT" dirty="0"/>
              <a:t>Monatlicher Trend 2023 </a:t>
            </a:r>
            <a:endParaRPr lang="en-US" dirty="0"/>
          </a:p>
        </p:txBody>
      </p:sp>
      <p:sp>
        <p:nvSpPr>
          <p:cNvPr id="14" name="Fußzeilenplatzhalter 13">
            <a:extLst>
              <a:ext uri="{FF2B5EF4-FFF2-40B4-BE49-F238E27FC236}">
                <a16:creationId xmlns:a16="http://schemas.microsoft.com/office/drawing/2014/main" id="{A04968FB-D942-4A53-96C4-8B54BD7310E0}"/>
              </a:ext>
            </a:extLst>
          </p:cNvPr>
          <p:cNvSpPr>
            <a:spLocks noGrp="1"/>
          </p:cNvSpPr>
          <p:nvPr>
            <p:ph type="ftr" sz="quarter" idx="11"/>
          </p:nvPr>
        </p:nvSpPr>
        <p:spPr/>
        <p:txBody>
          <a:bodyPr/>
          <a:lstStyle/>
          <a:p>
            <a:r>
              <a:rPr lang="en-US" noProof="0" dirty="0"/>
              <a:t>EY | Building a better working world.</a:t>
            </a:r>
          </a:p>
        </p:txBody>
      </p:sp>
      <p:sp>
        <p:nvSpPr>
          <p:cNvPr id="4" name="Foliennummernplatzhalter 3">
            <a:extLst>
              <a:ext uri="{FF2B5EF4-FFF2-40B4-BE49-F238E27FC236}">
                <a16:creationId xmlns:a16="http://schemas.microsoft.com/office/drawing/2014/main" id="{9D95FD8F-F652-4347-A9AC-64B9C82C7AA4}"/>
              </a:ext>
            </a:extLst>
          </p:cNvPr>
          <p:cNvSpPr>
            <a:spLocks noGrp="1"/>
          </p:cNvSpPr>
          <p:nvPr>
            <p:ph type="sldNum" sz="quarter" idx="4"/>
          </p:nvPr>
        </p:nvSpPr>
        <p:spPr/>
        <p:txBody>
          <a:bodyPr/>
          <a:lstStyle/>
          <a:p>
            <a:fld id="{F1BC30E3-FFE5-4B91-AA19-87A149EBB9EE}" type="slidenum">
              <a:rPr lang="en-US" noProof="0" smtClean="0"/>
              <a:pPr/>
              <a:t>4</a:t>
            </a:fld>
            <a:endParaRPr lang="en-US" noProof="0" dirty="0"/>
          </a:p>
        </p:txBody>
      </p:sp>
      <p:grpSp>
        <p:nvGrpSpPr>
          <p:cNvPr id="158" name="Group 157">
            <a:extLst>
              <a:ext uri="{FF2B5EF4-FFF2-40B4-BE49-F238E27FC236}">
                <a16:creationId xmlns:a16="http://schemas.microsoft.com/office/drawing/2014/main" id="{61F9DCE0-58BA-4D4D-8189-2436A7F6C4AB}"/>
              </a:ext>
            </a:extLst>
          </p:cNvPr>
          <p:cNvGrpSpPr/>
          <p:nvPr/>
        </p:nvGrpSpPr>
        <p:grpSpPr>
          <a:xfrm>
            <a:off x="881428" y="4411407"/>
            <a:ext cx="1844052" cy="144000"/>
            <a:chOff x="8636796" y="3570515"/>
            <a:chExt cx="1844052" cy="144000"/>
          </a:xfrm>
        </p:grpSpPr>
        <p:sp>
          <p:nvSpPr>
            <p:cNvPr id="159" name="TextBox 158">
              <a:extLst>
                <a:ext uri="{FF2B5EF4-FFF2-40B4-BE49-F238E27FC236}">
                  <a16:creationId xmlns:a16="http://schemas.microsoft.com/office/drawing/2014/main" id="{60E30275-1902-42C6-92A4-36DB7A01C4ED}"/>
                </a:ext>
              </a:extLst>
            </p:cNvPr>
            <p:cNvSpPr txBox="1"/>
            <p:nvPr/>
          </p:nvSpPr>
          <p:spPr>
            <a:xfrm>
              <a:off x="8860848" y="3580960"/>
              <a:ext cx="1620000" cy="123111"/>
            </a:xfrm>
            <a:prstGeom prst="rect">
              <a:avLst/>
            </a:prstGeom>
            <a:noFill/>
          </p:spPr>
          <p:txBody>
            <a:bodyPr wrap="square" lIns="36000" tIns="0" rIns="0" bIns="0" rtlCol="0" anchor="ctr" anchorCtr="0">
              <a:spAutoFit/>
            </a:bodyPr>
            <a:lstStyle/>
            <a:p>
              <a:r>
                <a:rPr lang="de-AT" sz="800" dirty="0">
                  <a:solidFill>
                    <a:schemeClr val="bg1"/>
                  </a:solidFill>
                </a:rPr>
                <a:t>Transaktionswerte in Mrd. Euro*</a:t>
              </a:r>
            </a:p>
          </p:txBody>
        </p:sp>
        <p:sp>
          <p:nvSpPr>
            <p:cNvPr id="160" name="Rectangle 159">
              <a:extLst>
                <a:ext uri="{FF2B5EF4-FFF2-40B4-BE49-F238E27FC236}">
                  <a16:creationId xmlns:a16="http://schemas.microsoft.com/office/drawing/2014/main" id="{3C6FF25F-2A64-417D-8312-0EACF841B32B}"/>
                </a:ext>
              </a:extLst>
            </p:cNvPr>
            <p:cNvSpPr/>
            <p:nvPr/>
          </p:nvSpPr>
          <p:spPr>
            <a:xfrm>
              <a:off x="8636796" y="3570515"/>
              <a:ext cx="180000" cy="144000"/>
            </a:xfrm>
            <a:prstGeom prst="rect">
              <a:avLst/>
            </a:prstGeom>
            <a:solidFill>
              <a:srgbClr val="FFE600"/>
            </a:solidFill>
          </p:spPr>
          <p:txBody>
            <a:bodyPr lIns="36000" tIns="0" rIns="36000" bIns="0" rtlCol="0" anchor="ctr">
              <a:noAutofit/>
            </a:bodyPr>
            <a:lstStyle/>
            <a:p>
              <a:endParaRPr lang="de-AT" sz="800" dirty="0">
                <a:solidFill>
                  <a:schemeClr val="bg1"/>
                </a:solidFill>
                <a:ea typeface="Arial"/>
                <a:cs typeface="Times New Roman"/>
              </a:endParaRPr>
            </a:p>
          </p:txBody>
        </p:sp>
      </p:grpSp>
      <p:sp>
        <p:nvSpPr>
          <p:cNvPr id="169" name="TextBox 168">
            <a:extLst>
              <a:ext uri="{FF2B5EF4-FFF2-40B4-BE49-F238E27FC236}">
                <a16:creationId xmlns:a16="http://schemas.microsoft.com/office/drawing/2014/main" id="{1FDC7DF6-3AB2-4876-AEF4-879615A0993A}"/>
              </a:ext>
            </a:extLst>
          </p:cNvPr>
          <p:cNvSpPr txBox="1"/>
          <p:nvPr/>
        </p:nvSpPr>
        <p:spPr>
          <a:xfrm>
            <a:off x="534592" y="6793720"/>
            <a:ext cx="9622800" cy="123111"/>
          </a:xfrm>
          <a:prstGeom prst="rect">
            <a:avLst/>
          </a:prstGeom>
          <a:noFill/>
        </p:spPr>
        <p:txBody>
          <a:bodyPr wrap="square" lIns="36000" tIns="0" rIns="0" bIns="0" rtlCol="0" anchor="ctr" anchorCtr="0">
            <a:spAutoFit/>
          </a:bodyPr>
          <a:lstStyle/>
          <a:p>
            <a:r>
              <a:rPr lang="de-AT" sz="800" dirty="0">
                <a:solidFill>
                  <a:schemeClr val="bg1"/>
                </a:solidFill>
              </a:rPr>
              <a:t>* Der Transaktionswert bezieht sich auf veröffentlichte Transaktionen, deren Wert bekannt gegeben wurde. In 2023 war das bei 34 Transaktionen und damit in etwa bei jedem 7. Deal der Fall.</a:t>
            </a:r>
          </a:p>
        </p:txBody>
      </p:sp>
      <p:grpSp>
        <p:nvGrpSpPr>
          <p:cNvPr id="170" name="Group 169">
            <a:extLst>
              <a:ext uri="{FF2B5EF4-FFF2-40B4-BE49-F238E27FC236}">
                <a16:creationId xmlns:a16="http://schemas.microsoft.com/office/drawing/2014/main" id="{7B678061-1F5D-477E-B52A-E86DF8EA63F9}"/>
              </a:ext>
            </a:extLst>
          </p:cNvPr>
          <p:cNvGrpSpPr/>
          <p:nvPr/>
        </p:nvGrpSpPr>
        <p:grpSpPr>
          <a:xfrm>
            <a:off x="2884430" y="4421852"/>
            <a:ext cx="1124052" cy="123111"/>
            <a:chOff x="1892125" y="4473112"/>
            <a:chExt cx="1124052" cy="123111"/>
          </a:xfrm>
        </p:grpSpPr>
        <p:sp>
          <p:nvSpPr>
            <p:cNvPr id="171" name="TextBox 170">
              <a:extLst>
                <a:ext uri="{FF2B5EF4-FFF2-40B4-BE49-F238E27FC236}">
                  <a16:creationId xmlns:a16="http://schemas.microsoft.com/office/drawing/2014/main" id="{F26A6CE2-F438-4B33-B6E2-EF1D31C3FFFE}"/>
                </a:ext>
              </a:extLst>
            </p:cNvPr>
            <p:cNvSpPr txBox="1"/>
            <p:nvPr/>
          </p:nvSpPr>
          <p:spPr>
            <a:xfrm>
              <a:off x="2116177" y="4473112"/>
              <a:ext cx="900000" cy="123111"/>
            </a:xfrm>
            <a:prstGeom prst="rect">
              <a:avLst/>
            </a:prstGeom>
            <a:noFill/>
          </p:spPr>
          <p:txBody>
            <a:bodyPr wrap="square" lIns="3600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800" b="0" i="0" u="none" strike="noStrike" kern="0" cap="none" spc="0" normalizeH="0" baseline="0" noProof="0" dirty="0">
                  <a:ln>
                    <a:noFill/>
                  </a:ln>
                  <a:solidFill>
                    <a:schemeClr val="bg1"/>
                  </a:solidFill>
                  <a:effectLst/>
                  <a:uLnTx/>
                  <a:uFillTx/>
                </a:rPr>
                <a:t># Deals</a:t>
              </a:r>
            </a:p>
          </p:txBody>
        </p:sp>
        <p:cxnSp>
          <p:nvCxnSpPr>
            <p:cNvPr id="172" name="Straight Connector 171">
              <a:extLst>
                <a:ext uri="{FF2B5EF4-FFF2-40B4-BE49-F238E27FC236}">
                  <a16:creationId xmlns:a16="http://schemas.microsoft.com/office/drawing/2014/main" id="{217E13D2-1730-43D3-ACAD-FA8D38632514}"/>
                </a:ext>
              </a:extLst>
            </p:cNvPr>
            <p:cNvCxnSpPr/>
            <p:nvPr/>
          </p:nvCxnSpPr>
          <p:spPr>
            <a:xfrm>
              <a:off x="1892125" y="4534667"/>
              <a:ext cx="180000" cy="0"/>
            </a:xfrm>
            <a:prstGeom prst="line">
              <a:avLst/>
            </a:prstGeom>
            <a:noFill/>
            <a:ln w="25400" cap="flat" cmpd="sng" algn="ctr">
              <a:solidFill>
                <a:srgbClr val="27ACAA"/>
              </a:solidFill>
              <a:prstDash val="solid"/>
              <a:tailEnd type="none"/>
            </a:ln>
            <a:effectLst/>
          </p:spPr>
        </p:cxnSp>
      </p:grpSp>
      <p:sp>
        <p:nvSpPr>
          <p:cNvPr id="174" name="Rectangle 3">
            <a:extLst>
              <a:ext uri="{FF2B5EF4-FFF2-40B4-BE49-F238E27FC236}">
                <a16:creationId xmlns:a16="http://schemas.microsoft.com/office/drawing/2014/main" id="{787E9330-25A2-4741-9D7E-F4D753888230}"/>
              </a:ext>
            </a:extLst>
          </p:cNvPr>
          <p:cNvSpPr txBox="1">
            <a:spLocks noChangeArrowheads="1"/>
          </p:cNvSpPr>
          <p:nvPr/>
        </p:nvSpPr>
        <p:spPr bwMode="gray">
          <a:xfrm>
            <a:off x="534592" y="4679342"/>
            <a:ext cx="9622632" cy="1980000"/>
          </a:xfrm>
          <a:prstGeom prst="rect">
            <a:avLst/>
          </a:prstGeom>
          <a:noFill/>
          <a:ln w="19050">
            <a:noFill/>
            <a:miter lim="800000"/>
            <a:headEnd/>
            <a:tailEnd/>
          </a:ln>
          <a:effectLst/>
        </p:spPr>
        <p:txBody>
          <a:bodyPr vert="horz" wrap="square" lIns="97955" tIns="97955" rIns="97955" bIns="97955" numCol="1" anchor="t" anchorCtr="0" compatLnSpc="1">
            <a:prstTxWarp prst="textNoShape">
              <a:avLst/>
            </a:prstTxWarp>
            <a:noAutofit/>
          </a:bodyPr>
          <a:lstStyle/>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Gemessen sowohl an der Anzahl als auch dem Volumen der Transaktionen zeigt der monatliche Trend einen deutlichen Rückgang der Aktivitäten von österreichischen Akteuren im zweiten Halbjahr.</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Für 2024 rechnen wir mit einer deutlichen Steigerung von diesem niedrigen Niveau weg, nachdem der Zyklus der Zinserhöhungen durch die Notenbanken beendet sein dürfte, Investoren mehr Sicherheit gewinnen und an den Verhandlungstisch zurückkehren werden.</a:t>
            </a:r>
          </a:p>
        </p:txBody>
      </p:sp>
      <p:sp>
        <p:nvSpPr>
          <p:cNvPr id="177" name="Content Placeholder 4">
            <a:extLst>
              <a:ext uri="{FF2B5EF4-FFF2-40B4-BE49-F238E27FC236}">
                <a16:creationId xmlns:a16="http://schemas.microsoft.com/office/drawing/2014/main" id="{64F6D34E-7463-4CC2-BAE6-FBCDE938C1C5}"/>
              </a:ext>
            </a:extLst>
          </p:cNvPr>
          <p:cNvSpPr txBox="1">
            <a:spLocks/>
          </p:cNvSpPr>
          <p:nvPr/>
        </p:nvSpPr>
        <p:spPr>
          <a:xfrm>
            <a:off x="737394" y="1687112"/>
            <a:ext cx="9405084" cy="2501293"/>
          </a:xfrm>
          <a:prstGeom prst="rect">
            <a:avLst/>
          </a:prstGeom>
          <a:ln w="25400">
            <a:solidFill>
              <a:srgbClr val="FF6D00"/>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94" name="Content Placeholder 4">
            <a:extLst>
              <a:ext uri="{FF2B5EF4-FFF2-40B4-BE49-F238E27FC236}">
                <a16:creationId xmlns:a16="http://schemas.microsoft.com/office/drawing/2014/main" id="{22CE8B45-3572-45AB-A11B-5B9B34FFA679}"/>
              </a:ext>
            </a:extLst>
          </p:cNvPr>
          <p:cNvSpPr txBox="1">
            <a:spLocks/>
          </p:cNvSpPr>
          <p:nvPr/>
        </p:nvSpPr>
        <p:spPr>
          <a:xfrm>
            <a:off x="5508360" y="1760550"/>
            <a:ext cx="288000" cy="144000"/>
          </a:xfrm>
          <a:prstGeom prst="rect">
            <a:avLst/>
          </a:prstGeom>
          <a:solidFill>
            <a:srgbClr val="FFE600"/>
          </a:solidFill>
          <a:ln w="25400">
            <a:solidFill>
              <a:srgbClr val="FFE600"/>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solidFill>
                  <a:schemeClr val="tx1"/>
                </a:solidFill>
              </a:rPr>
              <a:t>6,6</a:t>
            </a:r>
          </a:p>
        </p:txBody>
      </p:sp>
      <p:sp>
        <p:nvSpPr>
          <p:cNvPr id="196" name="Content Placeholder 4">
            <a:extLst>
              <a:ext uri="{FF2B5EF4-FFF2-40B4-BE49-F238E27FC236}">
                <a16:creationId xmlns:a16="http://schemas.microsoft.com/office/drawing/2014/main" id="{50AD9572-EB6D-42E9-A076-2A2253E64621}"/>
              </a:ext>
            </a:extLst>
          </p:cNvPr>
          <p:cNvSpPr txBox="1">
            <a:spLocks/>
          </p:cNvSpPr>
          <p:nvPr/>
        </p:nvSpPr>
        <p:spPr>
          <a:xfrm>
            <a:off x="5129882" y="1760550"/>
            <a:ext cx="288000" cy="144000"/>
          </a:xfrm>
          <a:prstGeom prst="rect">
            <a:avLst/>
          </a:prstGeom>
          <a:solidFill>
            <a:srgbClr val="27ACAA"/>
          </a:solidFill>
          <a:ln w="25400">
            <a:solidFill>
              <a:srgbClr val="27ACAA"/>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227</a:t>
            </a:r>
          </a:p>
        </p:txBody>
      </p:sp>
      <p:sp>
        <p:nvSpPr>
          <p:cNvPr id="201" name="Content Placeholder 4">
            <a:extLst>
              <a:ext uri="{FF2B5EF4-FFF2-40B4-BE49-F238E27FC236}">
                <a16:creationId xmlns:a16="http://schemas.microsoft.com/office/drawing/2014/main" id="{B3AC6F23-42D6-4B1E-BAE7-C67103E62F9D}"/>
              </a:ext>
            </a:extLst>
          </p:cNvPr>
          <p:cNvSpPr txBox="1">
            <a:spLocks/>
          </p:cNvSpPr>
          <p:nvPr/>
        </p:nvSpPr>
        <p:spPr>
          <a:xfrm>
            <a:off x="737394" y="1475581"/>
            <a:ext cx="9405084" cy="211531"/>
          </a:xfrm>
          <a:prstGeom prst="rect">
            <a:avLst/>
          </a:prstGeom>
          <a:solidFill>
            <a:srgbClr val="FF6D00"/>
          </a:solidFill>
          <a:ln w="25400">
            <a:solidFill>
              <a:schemeClr val="accent6"/>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dirty="0"/>
              <a:t>2023</a:t>
            </a:r>
          </a:p>
        </p:txBody>
      </p:sp>
    </p:spTree>
    <p:extLst>
      <p:ext uri="{BB962C8B-B14F-4D97-AF65-F5344CB8AC3E}">
        <p14:creationId xmlns:p14="http://schemas.microsoft.com/office/powerpoint/2010/main" val="200494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10285D82-65F9-4830-9AAD-3661AC8C1BD4}"/>
              </a:ext>
            </a:extLst>
          </p:cNvPr>
          <p:cNvGraphicFramePr>
            <a:graphicFrameLocks/>
          </p:cNvGraphicFramePr>
          <p:nvPr>
            <p:extLst>
              <p:ext uri="{D42A27DB-BD31-4B8C-83A1-F6EECF244321}">
                <p14:modId xmlns:p14="http://schemas.microsoft.com/office/powerpoint/2010/main" val="1016787585"/>
              </p:ext>
            </p:extLst>
          </p:nvPr>
        </p:nvGraphicFramePr>
        <p:xfrm>
          <a:off x="541706" y="1668405"/>
          <a:ext cx="9608400" cy="25241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lstStyle/>
          <a:p>
            <a:r>
              <a:rPr lang="de-AT" dirty="0"/>
              <a:t>Strategische Investoren geben unverändert den Ton an</a:t>
            </a:r>
            <a:endParaRPr lang="en-US" dirty="0"/>
          </a:p>
        </p:txBody>
      </p:sp>
      <p:sp>
        <p:nvSpPr>
          <p:cNvPr id="14" name="Fußzeilenplatzhalter 13">
            <a:extLst>
              <a:ext uri="{FF2B5EF4-FFF2-40B4-BE49-F238E27FC236}">
                <a16:creationId xmlns:a16="http://schemas.microsoft.com/office/drawing/2014/main" id="{A04968FB-D942-4A53-96C4-8B54BD7310E0}"/>
              </a:ext>
            </a:extLst>
          </p:cNvPr>
          <p:cNvSpPr>
            <a:spLocks noGrp="1"/>
          </p:cNvSpPr>
          <p:nvPr>
            <p:ph type="ftr" sz="quarter" idx="11"/>
          </p:nvPr>
        </p:nvSpPr>
        <p:spPr/>
        <p:txBody>
          <a:bodyPr/>
          <a:lstStyle/>
          <a:p>
            <a:r>
              <a:rPr lang="en-US" noProof="0"/>
              <a:t>EY | Building a better working world.</a:t>
            </a:r>
            <a:endParaRPr lang="en-US" noProof="0" dirty="0"/>
          </a:p>
        </p:txBody>
      </p:sp>
      <p:sp>
        <p:nvSpPr>
          <p:cNvPr id="4" name="Foliennummernplatzhalter 3">
            <a:extLst>
              <a:ext uri="{FF2B5EF4-FFF2-40B4-BE49-F238E27FC236}">
                <a16:creationId xmlns:a16="http://schemas.microsoft.com/office/drawing/2014/main" id="{9D95FD8F-F652-4347-A9AC-64B9C82C7AA4}"/>
              </a:ext>
            </a:extLst>
          </p:cNvPr>
          <p:cNvSpPr>
            <a:spLocks noGrp="1"/>
          </p:cNvSpPr>
          <p:nvPr>
            <p:ph type="sldNum" sz="quarter" idx="4"/>
          </p:nvPr>
        </p:nvSpPr>
        <p:spPr/>
        <p:txBody>
          <a:bodyPr/>
          <a:lstStyle/>
          <a:p>
            <a:fld id="{F1BC30E3-FFE5-4B91-AA19-87A149EBB9EE}" type="slidenum">
              <a:rPr lang="en-US" noProof="0" smtClean="0"/>
              <a:pPr/>
              <a:t>5</a:t>
            </a:fld>
            <a:endParaRPr lang="en-US" noProof="0" dirty="0"/>
          </a:p>
        </p:txBody>
      </p:sp>
      <p:grpSp>
        <p:nvGrpSpPr>
          <p:cNvPr id="5" name="Group 4">
            <a:extLst>
              <a:ext uri="{FF2B5EF4-FFF2-40B4-BE49-F238E27FC236}">
                <a16:creationId xmlns:a16="http://schemas.microsoft.com/office/drawing/2014/main" id="{3523B6EB-33E7-4725-B061-C9B37701545F}"/>
              </a:ext>
            </a:extLst>
          </p:cNvPr>
          <p:cNvGrpSpPr/>
          <p:nvPr/>
        </p:nvGrpSpPr>
        <p:grpSpPr>
          <a:xfrm>
            <a:off x="881428" y="4411407"/>
            <a:ext cx="1844052" cy="144000"/>
            <a:chOff x="8636796" y="3570515"/>
            <a:chExt cx="1844052" cy="144000"/>
          </a:xfrm>
        </p:grpSpPr>
        <p:sp>
          <p:nvSpPr>
            <p:cNvPr id="6" name="TextBox 5">
              <a:extLst>
                <a:ext uri="{FF2B5EF4-FFF2-40B4-BE49-F238E27FC236}">
                  <a16:creationId xmlns:a16="http://schemas.microsoft.com/office/drawing/2014/main" id="{2FF8ED7D-56F2-4D31-B977-51FC6F46C6CB}"/>
                </a:ext>
              </a:extLst>
            </p:cNvPr>
            <p:cNvSpPr txBox="1"/>
            <p:nvPr/>
          </p:nvSpPr>
          <p:spPr>
            <a:xfrm>
              <a:off x="8860848" y="3580960"/>
              <a:ext cx="1620000" cy="123111"/>
            </a:xfrm>
            <a:prstGeom prst="rect">
              <a:avLst/>
            </a:prstGeom>
            <a:noFill/>
          </p:spPr>
          <p:txBody>
            <a:bodyPr wrap="square" lIns="36000" tIns="0" rIns="0" bIns="0" rtlCol="0" anchor="ctr" anchorCtr="0">
              <a:spAutoFit/>
            </a:bodyPr>
            <a:lstStyle/>
            <a:p>
              <a:r>
                <a:rPr lang="de-AT" sz="800" dirty="0">
                  <a:solidFill>
                    <a:schemeClr val="bg1"/>
                  </a:solidFill>
                </a:rPr>
                <a:t>Finanzinvestoren (# Deals)</a:t>
              </a:r>
            </a:p>
          </p:txBody>
        </p:sp>
        <p:sp>
          <p:nvSpPr>
            <p:cNvPr id="7" name="Rectangle 6">
              <a:extLst>
                <a:ext uri="{FF2B5EF4-FFF2-40B4-BE49-F238E27FC236}">
                  <a16:creationId xmlns:a16="http://schemas.microsoft.com/office/drawing/2014/main" id="{E9629028-C9D4-4693-8F6B-B638089BAE7C}"/>
                </a:ext>
              </a:extLst>
            </p:cNvPr>
            <p:cNvSpPr/>
            <p:nvPr/>
          </p:nvSpPr>
          <p:spPr>
            <a:xfrm>
              <a:off x="8636796" y="3570515"/>
              <a:ext cx="180000" cy="144000"/>
            </a:xfrm>
            <a:prstGeom prst="rect">
              <a:avLst/>
            </a:prstGeom>
            <a:solidFill>
              <a:srgbClr val="FFE600"/>
            </a:solidFill>
          </p:spPr>
          <p:txBody>
            <a:bodyPr lIns="36000" tIns="0" rIns="36000" bIns="0" rtlCol="0" anchor="ctr">
              <a:noAutofit/>
            </a:bodyPr>
            <a:lstStyle/>
            <a:p>
              <a:endParaRPr lang="de-AT" sz="800" dirty="0">
                <a:solidFill>
                  <a:schemeClr val="bg1"/>
                </a:solidFill>
                <a:ea typeface="Arial"/>
                <a:cs typeface="Times New Roman"/>
              </a:endParaRPr>
            </a:p>
          </p:txBody>
        </p:sp>
      </p:grpSp>
      <p:grpSp>
        <p:nvGrpSpPr>
          <p:cNvPr id="8" name="Group 7">
            <a:extLst>
              <a:ext uri="{FF2B5EF4-FFF2-40B4-BE49-F238E27FC236}">
                <a16:creationId xmlns:a16="http://schemas.microsoft.com/office/drawing/2014/main" id="{57BA6D14-C152-4591-B0CC-F8205C8190F2}"/>
              </a:ext>
            </a:extLst>
          </p:cNvPr>
          <p:cNvGrpSpPr/>
          <p:nvPr/>
        </p:nvGrpSpPr>
        <p:grpSpPr>
          <a:xfrm>
            <a:off x="2884430" y="4421852"/>
            <a:ext cx="1844052" cy="144000"/>
            <a:chOff x="8636796" y="3570515"/>
            <a:chExt cx="1844052" cy="144000"/>
          </a:xfrm>
        </p:grpSpPr>
        <p:sp>
          <p:nvSpPr>
            <p:cNvPr id="9" name="TextBox 8">
              <a:extLst>
                <a:ext uri="{FF2B5EF4-FFF2-40B4-BE49-F238E27FC236}">
                  <a16:creationId xmlns:a16="http://schemas.microsoft.com/office/drawing/2014/main" id="{170C7AD1-5AD4-4864-AD8D-898A4868D105}"/>
                </a:ext>
              </a:extLst>
            </p:cNvPr>
            <p:cNvSpPr txBox="1"/>
            <p:nvPr/>
          </p:nvSpPr>
          <p:spPr>
            <a:xfrm>
              <a:off x="8860848" y="3580960"/>
              <a:ext cx="1620000" cy="123111"/>
            </a:xfrm>
            <a:prstGeom prst="rect">
              <a:avLst/>
            </a:prstGeom>
            <a:noFill/>
          </p:spPr>
          <p:txBody>
            <a:bodyPr wrap="square" lIns="36000" tIns="0" rIns="0" bIns="0" rtlCol="0" anchor="ctr" anchorCtr="0">
              <a:spAutoFit/>
            </a:bodyPr>
            <a:lstStyle/>
            <a:p>
              <a:r>
                <a:rPr lang="de-AT" sz="800" dirty="0">
                  <a:solidFill>
                    <a:schemeClr val="bg1"/>
                  </a:solidFill>
                </a:rPr>
                <a:t>Strategische Investoren (# Deals)</a:t>
              </a:r>
            </a:p>
          </p:txBody>
        </p:sp>
        <p:sp>
          <p:nvSpPr>
            <p:cNvPr id="10" name="Rectangle 9">
              <a:extLst>
                <a:ext uri="{FF2B5EF4-FFF2-40B4-BE49-F238E27FC236}">
                  <a16:creationId xmlns:a16="http://schemas.microsoft.com/office/drawing/2014/main" id="{6CA83727-66FA-4D51-98DD-7F80100F85E9}"/>
                </a:ext>
              </a:extLst>
            </p:cNvPr>
            <p:cNvSpPr/>
            <p:nvPr/>
          </p:nvSpPr>
          <p:spPr>
            <a:xfrm>
              <a:off x="8636796" y="3570515"/>
              <a:ext cx="180000" cy="144000"/>
            </a:xfrm>
            <a:prstGeom prst="rect">
              <a:avLst/>
            </a:prstGeom>
            <a:solidFill>
              <a:srgbClr val="27ACAA"/>
            </a:solidFill>
          </p:spPr>
          <p:txBody>
            <a:bodyPr lIns="36000" tIns="0" rIns="36000" bIns="0" rtlCol="0" anchor="ctr">
              <a:noAutofit/>
            </a:bodyPr>
            <a:lstStyle/>
            <a:p>
              <a:endParaRPr lang="de-AT" sz="800" dirty="0">
                <a:solidFill>
                  <a:schemeClr val="bg1"/>
                </a:solidFill>
                <a:ea typeface="Arial"/>
                <a:cs typeface="Times New Roman"/>
              </a:endParaRPr>
            </a:p>
          </p:txBody>
        </p:sp>
      </p:grpSp>
      <p:sp>
        <p:nvSpPr>
          <p:cNvPr id="17" name="Content Placeholder 4">
            <a:extLst>
              <a:ext uri="{FF2B5EF4-FFF2-40B4-BE49-F238E27FC236}">
                <a16:creationId xmlns:a16="http://schemas.microsoft.com/office/drawing/2014/main" id="{60A92675-9861-4171-B3D4-720B115E8FCD}"/>
              </a:ext>
            </a:extLst>
          </p:cNvPr>
          <p:cNvSpPr txBox="1">
            <a:spLocks/>
          </p:cNvSpPr>
          <p:nvPr/>
        </p:nvSpPr>
        <p:spPr>
          <a:xfrm>
            <a:off x="774338" y="1687112"/>
            <a:ext cx="3060000" cy="2501293"/>
          </a:xfrm>
          <a:prstGeom prst="rect">
            <a:avLst/>
          </a:prstGeom>
          <a:ln w="25400">
            <a:solidFill>
              <a:srgbClr val="FF6D00"/>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8" name="Content Placeholder 4">
            <a:extLst>
              <a:ext uri="{FF2B5EF4-FFF2-40B4-BE49-F238E27FC236}">
                <a16:creationId xmlns:a16="http://schemas.microsoft.com/office/drawing/2014/main" id="{F14BC3F0-AED6-42E2-96D3-701AD5A0E89D}"/>
              </a:ext>
            </a:extLst>
          </p:cNvPr>
          <p:cNvSpPr txBox="1">
            <a:spLocks/>
          </p:cNvSpPr>
          <p:nvPr/>
        </p:nvSpPr>
        <p:spPr>
          <a:xfrm>
            <a:off x="774338" y="1475581"/>
            <a:ext cx="3060000" cy="201785"/>
          </a:xfrm>
          <a:prstGeom prst="rect">
            <a:avLst/>
          </a:prstGeom>
          <a:solidFill>
            <a:srgbClr val="FF6D00"/>
          </a:solidFill>
          <a:ln w="25400">
            <a:solidFill>
              <a:schemeClr val="accent6"/>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dirty="0"/>
              <a:t>2021</a:t>
            </a:r>
          </a:p>
        </p:txBody>
      </p:sp>
      <p:sp>
        <p:nvSpPr>
          <p:cNvPr id="19" name="Content Placeholder 4">
            <a:extLst>
              <a:ext uri="{FF2B5EF4-FFF2-40B4-BE49-F238E27FC236}">
                <a16:creationId xmlns:a16="http://schemas.microsoft.com/office/drawing/2014/main" id="{67AB37CB-5B7B-4785-88B2-7E3330E93799}"/>
              </a:ext>
            </a:extLst>
          </p:cNvPr>
          <p:cNvSpPr txBox="1">
            <a:spLocks/>
          </p:cNvSpPr>
          <p:nvPr/>
        </p:nvSpPr>
        <p:spPr>
          <a:xfrm>
            <a:off x="3914613" y="1687112"/>
            <a:ext cx="3060000" cy="2501293"/>
          </a:xfrm>
          <a:prstGeom prst="rect">
            <a:avLst/>
          </a:prstGeom>
          <a:ln w="25400">
            <a:solidFill>
              <a:srgbClr val="FF6D00"/>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20" name="Content Placeholder 4">
            <a:extLst>
              <a:ext uri="{FF2B5EF4-FFF2-40B4-BE49-F238E27FC236}">
                <a16:creationId xmlns:a16="http://schemas.microsoft.com/office/drawing/2014/main" id="{5A241039-9C5D-4711-87FD-3A217E75F085}"/>
              </a:ext>
            </a:extLst>
          </p:cNvPr>
          <p:cNvSpPr txBox="1">
            <a:spLocks/>
          </p:cNvSpPr>
          <p:nvPr/>
        </p:nvSpPr>
        <p:spPr>
          <a:xfrm>
            <a:off x="3914613" y="1475581"/>
            <a:ext cx="3060000" cy="201785"/>
          </a:xfrm>
          <a:prstGeom prst="rect">
            <a:avLst/>
          </a:prstGeom>
          <a:solidFill>
            <a:srgbClr val="FF6D00"/>
          </a:solidFill>
          <a:ln w="25400">
            <a:solidFill>
              <a:schemeClr val="accent6"/>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dirty="0"/>
              <a:t>2022</a:t>
            </a:r>
          </a:p>
        </p:txBody>
      </p:sp>
      <p:sp>
        <p:nvSpPr>
          <p:cNvPr id="21" name="Content Placeholder 4">
            <a:extLst>
              <a:ext uri="{FF2B5EF4-FFF2-40B4-BE49-F238E27FC236}">
                <a16:creationId xmlns:a16="http://schemas.microsoft.com/office/drawing/2014/main" id="{23E79D01-8811-40D1-B32E-8FD294E2CFBA}"/>
              </a:ext>
            </a:extLst>
          </p:cNvPr>
          <p:cNvSpPr txBox="1">
            <a:spLocks/>
          </p:cNvSpPr>
          <p:nvPr/>
        </p:nvSpPr>
        <p:spPr>
          <a:xfrm>
            <a:off x="7054888" y="1687112"/>
            <a:ext cx="3060000" cy="2501293"/>
          </a:xfrm>
          <a:prstGeom prst="rect">
            <a:avLst/>
          </a:prstGeom>
          <a:ln w="25400">
            <a:solidFill>
              <a:srgbClr val="FF6D00"/>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22" name="Content Placeholder 4">
            <a:extLst>
              <a:ext uri="{FF2B5EF4-FFF2-40B4-BE49-F238E27FC236}">
                <a16:creationId xmlns:a16="http://schemas.microsoft.com/office/drawing/2014/main" id="{B116A92E-0CAD-491E-8419-A6BC4F984C2C}"/>
              </a:ext>
            </a:extLst>
          </p:cNvPr>
          <p:cNvSpPr txBox="1">
            <a:spLocks/>
          </p:cNvSpPr>
          <p:nvPr/>
        </p:nvSpPr>
        <p:spPr>
          <a:xfrm>
            <a:off x="7054888" y="1475581"/>
            <a:ext cx="3060000" cy="201785"/>
          </a:xfrm>
          <a:prstGeom prst="rect">
            <a:avLst/>
          </a:prstGeom>
          <a:solidFill>
            <a:srgbClr val="FF6D00"/>
          </a:solidFill>
          <a:ln w="25400">
            <a:solidFill>
              <a:schemeClr val="accent6"/>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dirty="0"/>
              <a:t>2023</a:t>
            </a:r>
          </a:p>
        </p:txBody>
      </p:sp>
      <p:grpSp>
        <p:nvGrpSpPr>
          <p:cNvPr id="3" name="Group 2">
            <a:extLst>
              <a:ext uri="{FF2B5EF4-FFF2-40B4-BE49-F238E27FC236}">
                <a16:creationId xmlns:a16="http://schemas.microsoft.com/office/drawing/2014/main" id="{655F1CF5-2B36-45CA-8CA5-1056C02EA27D}"/>
              </a:ext>
            </a:extLst>
          </p:cNvPr>
          <p:cNvGrpSpPr/>
          <p:nvPr/>
        </p:nvGrpSpPr>
        <p:grpSpPr>
          <a:xfrm>
            <a:off x="2017275" y="1773133"/>
            <a:ext cx="574126" cy="144000"/>
            <a:chOff x="2722430" y="1773133"/>
            <a:chExt cx="574126" cy="144000"/>
          </a:xfrm>
        </p:grpSpPr>
        <p:sp>
          <p:nvSpPr>
            <p:cNvPr id="24" name="Content Placeholder 4">
              <a:extLst>
                <a:ext uri="{FF2B5EF4-FFF2-40B4-BE49-F238E27FC236}">
                  <a16:creationId xmlns:a16="http://schemas.microsoft.com/office/drawing/2014/main" id="{4424E458-2257-46C0-91BD-CD5E338FABF0}"/>
                </a:ext>
              </a:extLst>
            </p:cNvPr>
            <p:cNvSpPr txBox="1">
              <a:spLocks/>
            </p:cNvSpPr>
            <p:nvPr/>
          </p:nvSpPr>
          <p:spPr>
            <a:xfrm>
              <a:off x="2722430" y="1773133"/>
              <a:ext cx="252000" cy="144000"/>
            </a:xfrm>
            <a:prstGeom prst="rect">
              <a:avLst/>
            </a:prstGeom>
            <a:solidFill>
              <a:srgbClr val="FFE600"/>
            </a:solidFill>
            <a:ln w="25400">
              <a:solidFill>
                <a:srgbClr val="FFE600"/>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solidFill>
                    <a:schemeClr val="tx1"/>
                  </a:solidFill>
                </a:rPr>
                <a:t>17</a:t>
              </a:r>
            </a:p>
          </p:txBody>
        </p:sp>
        <p:sp>
          <p:nvSpPr>
            <p:cNvPr id="25" name="Content Placeholder 4">
              <a:extLst>
                <a:ext uri="{FF2B5EF4-FFF2-40B4-BE49-F238E27FC236}">
                  <a16:creationId xmlns:a16="http://schemas.microsoft.com/office/drawing/2014/main" id="{21DDA553-0AA0-472F-A05C-C962F2768B82}"/>
                </a:ext>
              </a:extLst>
            </p:cNvPr>
            <p:cNvSpPr txBox="1">
              <a:spLocks/>
            </p:cNvSpPr>
            <p:nvPr/>
          </p:nvSpPr>
          <p:spPr>
            <a:xfrm>
              <a:off x="3044556" y="1773133"/>
              <a:ext cx="252000" cy="144000"/>
            </a:xfrm>
            <a:prstGeom prst="rect">
              <a:avLst/>
            </a:prstGeom>
            <a:solidFill>
              <a:srgbClr val="27ACAA"/>
            </a:solidFill>
            <a:ln w="25400">
              <a:solidFill>
                <a:srgbClr val="27ACAA"/>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276</a:t>
              </a:r>
            </a:p>
          </p:txBody>
        </p:sp>
      </p:grpSp>
      <p:grpSp>
        <p:nvGrpSpPr>
          <p:cNvPr id="29" name="Group 28">
            <a:extLst>
              <a:ext uri="{FF2B5EF4-FFF2-40B4-BE49-F238E27FC236}">
                <a16:creationId xmlns:a16="http://schemas.microsoft.com/office/drawing/2014/main" id="{86DAA695-006E-497D-9CB2-DCA45EFE04BF}"/>
              </a:ext>
            </a:extLst>
          </p:cNvPr>
          <p:cNvGrpSpPr/>
          <p:nvPr/>
        </p:nvGrpSpPr>
        <p:grpSpPr>
          <a:xfrm>
            <a:off x="5157550" y="1773133"/>
            <a:ext cx="574126" cy="144000"/>
            <a:chOff x="2722430" y="1773133"/>
            <a:chExt cx="574126" cy="144000"/>
          </a:xfrm>
        </p:grpSpPr>
        <p:sp>
          <p:nvSpPr>
            <p:cNvPr id="30" name="Content Placeholder 4">
              <a:extLst>
                <a:ext uri="{FF2B5EF4-FFF2-40B4-BE49-F238E27FC236}">
                  <a16:creationId xmlns:a16="http://schemas.microsoft.com/office/drawing/2014/main" id="{2850F9D7-B842-4D06-B5D0-0A3F237AABEF}"/>
                </a:ext>
              </a:extLst>
            </p:cNvPr>
            <p:cNvSpPr txBox="1">
              <a:spLocks/>
            </p:cNvSpPr>
            <p:nvPr/>
          </p:nvSpPr>
          <p:spPr>
            <a:xfrm>
              <a:off x="2722430" y="1773133"/>
              <a:ext cx="252000" cy="144000"/>
            </a:xfrm>
            <a:prstGeom prst="rect">
              <a:avLst/>
            </a:prstGeom>
            <a:solidFill>
              <a:srgbClr val="FFE600"/>
            </a:solidFill>
            <a:ln w="25400">
              <a:solidFill>
                <a:srgbClr val="FFE600"/>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solidFill>
                    <a:schemeClr val="tx1"/>
                  </a:solidFill>
                </a:rPr>
                <a:t>11</a:t>
              </a:r>
            </a:p>
          </p:txBody>
        </p:sp>
        <p:sp>
          <p:nvSpPr>
            <p:cNvPr id="31" name="Content Placeholder 4">
              <a:extLst>
                <a:ext uri="{FF2B5EF4-FFF2-40B4-BE49-F238E27FC236}">
                  <a16:creationId xmlns:a16="http://schemas.microsoft.com/office/drawing/2014/main" id="{46BE766D-0135-4B04-8CB4-5FD9013B6BE3}"/>
                </a:ext>
              </a:extLst>
            </p:cNvPr>
            <p:cNvSpPr txBox="1">
              <a:spLocks/>
            </p:cNvSpPr>
            <p:nvPr/>
          </p:nvSpPr>
          <p:spPr>
            <a:xfrm>
              <a:off x="3044556" y="1773133"/>
              <a:ext cx="252000" cy="144000"/>
            </a:xfrm>
            <a:prstGeom prst="rect">
              <a:avLst/>
            </a:prstGeom>
            <a:solidFill>
              <a:srgbClr val="27ACAA"/>
            </a:solidFill>
            <a:ln w="25400">
              <a:solidFill>
                <a:srgbClr val="27ACAA"/>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286</a:t>
              </a:r>
            </a:p>
          </p:txBody>
        </p:sp>
      </p:grpSp>
      <p:grpSp>
        <p:nvGrpSpPr>
          <p:cNvPr id="32" name="Group 31">
            <a:extLst>
              <a:ext uri="{FF2B5EF4-FFF2-40B4-BE49-F238E27FC236}">
                <a16:creationId xmlns:a16="http://schemas.microsoft.com/office/drawing/2014/main" id="{07B610B4-CB0A-4A31-B023-DB297CEA9B18}"/>
              </a:ext>
            </a:extLst>
          </p:cNvPr>
          <p:cNvGrpSpPr/>
          <p:nvPr/>
        </p:nvGrpSpPr>
        <p:grpSpPr>
          <a:xfrm>
            <a:off x="8297825" y="1773133"/>
            <a:ext cx="574126" cy="144000"/>
            <a:chOff x="2722430" y="1773133"/>
            <a:chExt cx="574126" cy="144000"/>
          </a:xfrm>
        </p:grpSpPr>
        <p:sp>
          <p:nvSpPr>
            <p:cNvPr id="33" name="Content Placeholder 4">
              <a:extLst>
                <a:ext uri="{FF2B5EF4-FFF2-40B4-BE49-F238E27FC236}">
                  <a16:creationId xmlns:a16="http://schemas.microsoft.com/office/drawing/2014/main" id="{5FDA08FB-C30B-4FF8-B07D-D1797575F0C8}"/>
                </a:ext>
              </a:extLst>
            </p:cNvPr>
            <p:cNvSpPr txBox="1">
              <a:spLocks/>
            </p:cNvSpPr>
            <p:nvPr/>
          </p:nvSpPr>
          <p:spPr>
            <a:xfrm>
              <a:off x="2722430" y="1773133"/>
              <a:ext cx="252000" cy="144000"/>
            </a:xfrm>
            <a:prstGeom prst="rect">
              <a:avLst/>
            </a:prstGeom>
            <a:solidFill>
              <a:srgbClr val="FFE600"/>
            </a:solidFill>
            <a:ln w="25400">
              <a:solidFill>
                <a:srgbClr val="FFE600"/>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solidFill>
                    <a:schemeClr val="tx1"/>
                  </a:solidFill>
                </a:rPr>
                <a:t>15</a:t>
              </a:r>
            </a:p>
          </p:txBody>
        </p:sp>
        <p:sp>
          <p:nvSpPr>
            <p:cNvPr id="34" name="Content Placeholder 4">
              <a:extLst>
                <a:ext uri="{FF2B5EF4-FFF2-40B4-BE49-F238E27FC236}">
                  <a16:creationId xmlns:a16="http://schemas.microsoft.com/office/drawing/2014/main" id="{750C9D2D-BCC6-4715-B83B-46A3C4AB69F2}"/>
                </a:ext>
              </a:extLst>
            </p:cNvPr>
            <p:cNvSpPr txBox="1">
              <a:spLocks/>
            </p:cNvSpPr>
            <p:nvPr/>
          </p:nvSpPr>
          <p:spPr>
            <a:xfrm>
              <a:off x="3044556" y="1773133"/>
              <a:ext cx="252000" cy="144000"/>
            </a:xfrm>
            <a:prstGeom prst="rect">
              <a:avLst/>
            </a:prstGeom>
            <a:solidFill>
              <a:srgbClr val="27ACAA"/>
            </a:solidFill>
            <a:ln w="25400">
              <a:solidFill>
                <a:srgbClr val="27ACAA"/>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212</a:t>
              </a:r>
            </a:p>
          </p:txBody>
        </p:sp>
      </p:grpSp>
      <p:sp>
        <p:nvSpPr>
          <p:cNvPr id="27" name="Rectangle 3">
            <a:extLst>
              <a:ext uri="{FF2B5EF4-FFF2-40B4-BE49-F238E27FC236}">
                <a16:creationId xmlns:a16="http://schemas.microsoft.com/office/drawing/2014/main" id="{04757E32-3061-4F03-AE68-D759D210D48D}"/>
              </a:ext>
            </a:extLst>
          </p:cNvPr>
          <p:cNvSpPr txBox="1">
            <a:spLocks noChangeArrowheads="1"/>
          </p:cNvSpPr>
          <p:nvPr/>
        </p:nvSpPr>
        <p:spPr bwMode="gray">
          <a:xfrm>
            <a:off x="534592" y="4679342"/>
            <a:ext cx="9622632" cy="1980000"/>
          </a:xfrm>
          <a:prstGeom prst="rect">
            <a:avLst/>
          </a:prstGeom>
          <a:noFill/>
          <a:ln w="19050">
            <a:noFill/>
            <a:miter lim="800000"/>
            <a:headEnd/>
            <a:tailEnd/>
          </a:ln>
          <a:effectLst/>
        </p:spPr>
        <p:txBody>
          <a:bodyPr vert="horz" wrap="square" lIns="97955" tIns="97955" rIns="97955" bIns="97955" numCol="1" anchor="t" anchorCtr="0" compatLnSpc="1">
            <a:prstTxWarp prst="textNoShape">
              <a:avLst/>
            </a:prstTxWarp>
            <a:noAutofit/>
          </a:bodyPr>
          <a:lstStyle/>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Die überwiegende Mehrheit der Transaktionen in 2023 entfiel mit 212 Deals auf strategische Transaktionen – das entspricht einem Minus von 74 Transaktionen im Vergleich zum Vorjahr und macht rund 93% aller Deals in 2023 aus.</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Transaktionen durch Finanzinvestoren (Private Equity, „PE“ bzw. Venture Capital, „VC“) stiegen von 11 auf 15 Deals. Privates Risikokapital spielt damit grundsätzlich weiterhin eine eingeschränkte Rolle am österreichischen Transaktionsmarkt, die in 2023 jedoch dadurch akzentuiert wurde, als dass es sich bei Deal Nr. 2 und Nr. 3 der Top Deal Liste (siehe Seite 8) um PE-Deals handelt (Erwerb der Constantia </a:t>
            </a:r>
            <a:r>
              <a:rPr lang="de-AT" sz="1350" dirty="0" err="1">
                <a:solidFill>
                  <a:schemeClr val="bg1"/>
                </a:solidFill>
              </a:rPr>
              <a:t>Felxibles</a:t>
            </a:r>
            <a:r>
              <a:rPr lang="de-AT" sz="1350" dirty="0">
                <a:solidFill>
                  <a:schemeClr val="bg1"/>
                </a:solidFill>
              </a:rPr>
              <a:t> Group durch </a:t>
            </a:r>
            <a:r>
              <a:rPr lang="de-AT" sz="1350" dirty="0" err="1">
                <a:solidFill>
                  <a:schemeClr val="bg1"/>
                </a:solidFill>
              </a:rPr>
              <a:t>One</a:t>
            </a:r>
            <a:r>
              <a:rPr lang="de-AT" sz="1350" dirty="0">
                <a:solidFill>
                  <a:schemeClr val="bg1"/>
                </a:solidFill>
              </a:rPr>
              <a:t> Rock Capital Partners bzw. eines Minderheitsanteils an der Intel-Tochter IMS </a:t>
            </a:r>
            <a:r>
              <a:rPr lang="de-AT" sz="1350" dirty="0" err="1">
                <a:solidFill>
                  <a:schemeClr val="bg1"/>
                </a:solidFill>
              </a:rPr>
              <a:t>Nanofabrication</a:t>
            </a:r>
            <a:r>
              <a:rPr lang="de-AT" sz="1350" dirty="0">
                <a:solidFill>
                  <a:schemeClr val="bg1"/>
                </a:solidFill>
              </a:rPr>
              <a:t> durch Bain Capital).</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endParaRPr lang="de-AT" sz="1350" dirty="0">
              <a:solidFill>
                <a:schemeClr val="bg1"/>
              </a:solidFill>
            </a:endParaRPr>
          </a:p>
        </p:txBody>
      </p:sp>
    </p:spTree>
    <p:extLst>
      <p:ext uri="{BB962C8B-B14F-4D97-AF65-F5344CB8AC3E}">
        <p14:creationId xmlns:p14="http://schemas.microsoft.com/office/powerpoint/2010/main" val="111938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3279453323"/>
              </p:ext>
            </p:extLst>
          </p:nvPr>
        </p:nvGraphicFramePr>
        <p:xfrm>
          <a:off x="534506" y="1668405"/>
          <a:ext cx="9622800" cy="25241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lstStyle/>
          <a:p>
            <a:r>
              <a:rPr lang="de-AT" dirty="0"/>
              <a:t>Rückläufiger Trend betrifft alle Deal-Kategorien</a:t>
            </a:r>
            <a:endParaRPr lang="en-US" dirty="0"/>
          </a:p>
        </p:txBody>
      </p:sp>
      <p:sp>
        <p:nvSpPr>
          <p:cNvPr id="14" name="Fußzeilenplatzhalter 13">
            <a:extLst>
              <a:ext uri="{FF2B5EF4-FFF2-40B4-BE49-F238E27FC236}">
                <a16:creationId xmlns:a16="http://schemas.microsoft.com/office/drawing/2014/main" id="{A04968FB-D942-4A53-96C4-8B54BD7310E0}"/>
              </a:ext>
            </a:extLst>
          </p:cNvPr>
          <p:cNvSpPr>
            <a:spLocks noGrp="1"/>
          </p:cNvSpPr>
          <p:nvPr>
            <p:ph type="ftr" sz="quarter" idx="11"/>
          </p:nvPr>
        </p:nvSpPr>
        <p:spPr/>
        <p:txBody>
          <a:bodyPr/>
          <a:lstStyle/>
          <a:p>
            <a:r>
              <a:rPr lang="en-US" noProof="0"/>
              <a:t>EY | Building a better working world.</a:t>
            </a:r>
            <a:endParaRPr lang="en-US" noProof="0" dirty="0"/>
          </a:p>
        </p:txBody>
      </p:sp>
      <p:sp>
        <p:nvSpPr>
          <p:cNvPr id="4" name="Foliennummernplatzhalter 3">
            <a:extLst>
              <a:ext uri="{FF2B5EF4-FFF2-40B4-BE49-F238E27FC236}">
                <a16:creationId xmlns:a16="http://schemas.microsoft.com/office/drawing/2014/main" id="{9D95FD8F-F652-4347-A9AC-64B9C82C7AA4}"/>
              </a:ext>
            </a:extLst>
          </p:cNvPr>
          <p:cNvSpPr>
            <a:spLocks noGrp="1"/>
          </p:cNvSpPr>
          <p:nvPr>
            <p:ph type="sldNum" sz="quarter" idx="4"/>
          </p:nvPr>
        </p:nvSpPr>
        <p:spPr/>
        <p:txBody>
          <a:bodyPr/>
          <a:lstStyle/>
          <a:p>
            <a:fld id="{F1BC30E3-FFE5-4B91-AA19-87A149EBB9EE}" type="slidenum">
              <a:rPr lang="en-US" noProof="0" smtClean="0"/>
              <a:pPr/>
              <a:t>6</a:t>
            </a:fld>
            <a:endParaRPr lang="en-US" noProof="0" dirty="0"/>
          </a:p>
        </p:txBody>
      </p:sp>
      <p:grpSp>
        <p:nvGrpSpPr>
          <p:cNvPr id="26" name="Group 25">
            <a:extLst>
              <a:ext uri="{FF2B5EF4-FFF2-40B4-BE49-F238E27FC236}">
                <a16:creationId xmlns:a16="http://schemas.microsoft.com/office/drawing/2014/main" id="{57E78A16-2E78-4DFA-A900-9FBF663045B6}"/>
              </a:ext>
            </a:extLst>
          </p:cNvPr>
          <p:cNvGrpSpPr/>
          <p:nvPr/>
        </p:nvGrpSpPr>
        <p:grpSpPr>
          <a:xfrm>
            <a:off x="890646" y="4365592"/>
            <a:ext cx="2520530" cy="246221"/>
            <a:chOff x="495300" y="4153478"/>
            <a:chExt cx="1957227" cy="246221"/>
          </a:xfrm>
        </p:grpSpPr>
        <p:sp>
          <p:nvSpPr>
            <p:cNvPr id="27" name="TextBox 26">
              <a:extLst>
                <a:ext uri="{FF2B5EF4-FFF2-40B4-BE49-F238E27FC236}">
                  <a16:creationId xmlns:a16="http://schemas.microsoft.com/office/drawing/2014/main" id="{CC7F6B86-4964-4BBD-AE6F-A1B553B33D46}"/>
                </a:ext>
              </a:extLst>
            </p:cNvPr>
            <p:cNvSpPr txBox="1"/>
            <p:nvPr/>
          </p:nvSpPr>
          <p:spPr>
            <a:xfrm>
              <a:off x="719348" y="4153478"/>
              <a:ext cx="1733179" cy="246221"/>
            </a:xfrm>
            <a:prstGeom prst="rect">
              <a:avLst/>
            </a:prstGeom>
            <a:noFill/>
          </p:spPr>
          <p:txBody>
            <a:bodyPr wrap="square" lIns="36000" tIns="0" rIns="0" bIns="0" rtlCol="0" anchor="ctr" anchorCtr="0">
              <a:spAutoFit/>
            </a:bodyPr>
            <a:lstStyle/>
            <a:p>
              <a:pPr algn="l"/>
              <a:r>
                <a:rPr lang="de-AT" sz="800" dirty="0">
                  <a:solidFill>
                    <a:schemeClr val="bg1"/>
                  </a:solidFill>
                </a:rPr>
                <a:t>Übernahmen innerhalb Österreichs (“</a:t>
              </a:r>
              <a:r>
                <a:rPr lang="de-AT" sz="800" dirty="0" err="1">
                  <a:solidFill>
                    <a:schemeClr val="bg1"/>
                  </a:solidFill>
                </a:rPr>
                <a:t>Domestic</a:t>
              </a:r>
              <a:r>
                <a:rPr lang="de-AT" sz="800" dirty="0">
                  <a:solidFill>
                    <a:schemeClr val="bg1"/>
                  </a:solidFill>
                </a:rPr>
                <a:t>”)</a:t>
              </a:r>
            </a:p>
          </p:txBody>
        </p:sp>
        <p:sp>
          <p:nvSpPr>
            <p:cNvPr id="28" name="Rectangle 27">
              <a:extLst>
                <a:ext uri="{FF2B5EF4-FFF2-40B4-BE49-F238E27FC236}">
                  <a16:creationId xmlns:a16="http://schemas.microsoft.com/office/drawing/2014/main" id="{952A0D7F-F118-4991-9C9C-EEAA8EAE82F4}"/>
                </a:ext>
              </a:extLst>
            </p:cNvPr>
            <p:cNvSpPr/>
            <p:nvPr/>
          </p:nvSpPr>
          <p:spPr>
            <a:xfrm>
              <a:off x="495300" y="4204586"/>
              <a:ext cx="180000" cy="144000"/>
            </a:xfrm>
            <a:prstGeom prst="rect">
              <a:avLst/>
            </a:prstGeom>
            <a:solidFill>
              <a:srgbClr val="2DB757"/>
            </a:solidFill>
          </p:spPr>
          <p:txBody>
            <a:bodyPr lIns="36000" tIns="0" rIns="36000" bIns="0" rtlCol="0" anchor="ctr">
              <a:noAutofit/>
            </a:bodyPr>
            <a:lstStyle/>
            <a:p>
              <a:pPr algn="l">
                <a:spcAft>
                  <a:spcPts val="0"/>
                </a:spcAft>
              </a:pPr>
              <a:endParaRPr lang="de-AT" sz="800" dirty="0">
                <a:solidFill>
                  <a:schemeClr val="bg1"/>
                </a:solidFill>
                <a:ea typeface="Arial"/>
                <a:cs typeface="Times New Roman"/>
              </a:endParaRPr>
            </a:p>
          </p:txBody>
        </p:sp>
      </p:grpSp>
      <p:grpSp>
        <p:nvGrpSpPr>
          <p:cNvPr id="29" name="Group 28">
            <a:extLst>
              <a:ext uri="{FF2B5EF4-FFF2-40B4-BE49-F238E27FC236}">
                <a16:creationId xmlns:a16="http://schemas.microsoft.com/office/drawing/2014/main" id="{7E3101B4-54A9-445F-9F6D-ADD6DB57E312}"/>
              </a:ext>
            </a:extLst>
          </p:cNvPr>
          <p:cNvGrpSpPr/>
          <p:nvPr/>
        </p:nvGrpSpPr>
        <p:grpSpPr>
          <a:xfrm>
            <a:off x="3785763" y="4365592"/>
            <a:ext cx="2495439" cy="246221"/>
            <a:chOff x="1892125" y="4146728"/>
            <a:chExt cx="1021886" cy="246221"/>
          </a:xfrm>
        </p:grpSpPr>
        <p:sp>
          <p:nvSpPr>
            <p:cNvPr id="30" name="Rectangle 29">
              <a:extLst>
                <a:ext uri="{FF2B5EF4-FFF2-40B4-BE49-F238E27FC236}">
                  <a16:creationId xmlns:a16="http://schemas.microsoft.com/office/drawing/2014/main" id="{7B476001-2C88-4148-B714-AFF9319D4B10}"/>
                </a:ext>
              </a:extLst>
            </p:cNvPr>
            <p:cNvSpPr/>
            <p:nvPr/>
          </p:nvSpPr>
          <p:spPr>
            <a:xfrm>
              <a:off x="1892125" y="4208459"/>
              <a:ext cx="89840" cy="140126"/>
            </a:xfrm>
            <a:prstGeom prst="rect">
              <a:avLst/>
            </a:prstGeom>
            <a:solidFill>
              <a:srgbClr val="188CE5"/>
            </a:solidFill>
          </p:spPr>
          <p:txBody>
            <a:bodyPr lIns="36000" tIns="0" rIns="36000" bIns="0" rtlCol="0" anchor="ctr">
              <a:noAutofit/>
            </a:bodyPr>
            <a:lstStyle/>
            <a:p>
              <a:pPr algn="l">
                <a:spcAft>
                  <a:spcPts val="0"/>
                </a:spcAft>
              </a:pPr>
              <a:endParaRPr lang="de-AT" sz="800" dirty="0">
                <a:solidFill>
                  <a:schemeClr val="bg1"/>
                </a:solidFill>
                <a:ea typeface="Arial"/>
                <a:cs typeface="Times New Roman"/>
              </a:endParaRPr>
            </a:p>
          </p:txBody>
        </p:sp>
        <p:sp>
          <p:nvSpPr>
            <p:cNvPr id="31" name="TextBox 30">
              <a:extLst>
                <a:ext uri="{FF2B5EF4-FFF2-40B4-BE49-F238E27FC236}">
                  <a16:creationId xmlns:a16="http://schemas.microsoft.com/office/drawing/2014/main" id="{FC6F9034-1A19-473C-AF55-88CC9F7903A0}"/>
                </a:ext>
              </a:extLst>
            </p:cNvPr>
            <p:cNvSpPr txBox="1"/>
            <p:nvPr/>
          </p:nvSpPr>
          <p:spPr>
            <a:xfrm>
              <a:off x="2000004" y="4146728"/>
              <a:ext cx="914007" cy="246221"/>
            </a:xfrm>
            <a:prstGeom prst="rect">
              <a:avLst/>
            </a:prstGeom>
            <a:noFill/>
          </p:spPr>
          <p:txBody>
            <a:bodyPr wrap="square" lIns="36000" tIns="0" rIns="0" bIns="0" rtlCol="0" anchor="ctr" anchorCtr="0">
              <a:spAutoFit/>
            </a:bodyPr>
            <a:lstStyle/>
            <a:p>
              <a:pPr algn="l"/>
              <a:r>
                <a:rPr lang="de-AT" sz="800" dirty="0">
                  <a:solidFill>
                    <a:schemeClr val="bg1"/>
                  </a:solidFill>
                </a:rPr>
                <a:t>Übernahmen durch ausländische Unternehmen (“Inbound”)</a:t>
              </a:r>
            </a:p>
          </p:txBody>
        </p:sp>
      </p:grpSp>
      <p:grpSp>
        <p:nvGrpSpPr>
          <p:cNvPr id="3" name="Group 2">
            <a:extLst>
              <a:ext uri="{FF2B5EF4-FFF2-40B4-BE49-F238E27FC236}">
                <a16:creationId xmlns:a16="http://schemas.microsoft.com/office/drawing/2014/main" id="{962DF537-B244-4FD5-BF7D-CEB128392E7A}"/>
              </a:ext>
            </a:extLst>
          </p:cNvPr>
          <p:cNvGrpSpPr/>
          <p:nvPr/>
        </p:nvGrpSpPr>
        <p:grpSpPr>
          <a:xfrm>
            <a:off x="6655789" y="4365592"/>
            <a:ext cx="2456050" cy="246221"/>
            <a:chOff x="6655789" y="4365592"/>
            <a:chExt cx="2456050" cy="246221"/>
          </a:xfrm>
        </p:grpSpPr>
        <p:sp>
          <p:nvSpPr>
            <p:cNvPr id="33" name="Rectangle 32">
              <a:extLst>
                <a:ext uri="{FF2B5EF4-FFF2-40B4-BE49-F238E27FC236}">
                  <a16:creationId xmlns:a16="http://schemas.microsoft.com/office/drawing/2014/main" id="{A14F6342-1F81-4D43-90B5-4AA0DB5A7B62}"/>
                </a:ext>
              </a:extLst>
            </p:cNvPr>
            <p:cNvSpPr/>
            <p:nvPr/>
          </p:nvSpPr>
          <p:spPr>
            <a:xfrm>
              <a:off x="6655789" y="4427147"/>
              <a:ext cx="180000" cy="144000"/>
            </a:xfrm>
            <a:prstGeom prst="rect">
              <a:avLst/>
            </a:prstGeom>
            <a:solidFill>
              <a:srgbClr val="3D108A"/>
            </a:solidFill>
          </p:spPr>
          <p:txBody>
            <a:bodyPr lIns="36000" tIns="0" rIns="36000" bIns="0" rtlCol="0" anchor="ctr">
              <a:noAutofit/>
            </a:bodyPr>
            <a:lstStyle/>
            <a:p>
              <a:pPr algn="l">
                <a:spcAft>
                  <a:spcPts val="0"/>
                </a:spcAft>
              </a:pPr>
              <a:endParaRPr lang="de-AT" sz="800" dirty="0">
                <a:solidFill>
                  <a:schemeClr val="bg1"/>
                </a:solidFill>
                <a:ea typeface="Arial"/>
                <a:cs typeface="Times New Roman"/>
              </a:endParaRPr>
            </a:p>
          </p:txBody>
        </p:sp>
        <p:sp>
          <p:nvSpPr>
            <p:cNvPr id="34" name="TextBox 33">
              <a:extLst>
                <a:ext uri="{FF2B5EF4-FFF2-40B4-BE49-F238E27FC236}">
                  <a16:creationId xmlns:a16="http://schemas.microsoft.com/office/drawing/2014/main" id="{FDC0669E-9AB3-4352-8157-EF02490478D4}"/>
                </a:ext>
              </a:extLst>
            </p:cNvPr>
            <p:cNvSpPr txBox="1"/>
            <p:nvPr/>
          </p:nvSpPr>
          <p:spPr>
            <a:xfrm>
              <a:off x="6879839" y="4365592"/>
              <a:ext cx="2232000" cy="246221"/>
            </a:xfrm>
            <a:prstGeom prst="rect">
              <a:avLst/>
            </a:prstGeom>
            <a:noFill/>
          </p:spPr>
          <p:txBody>
            <a:bodyPr wrap="square" lIns="36000" tIns="0" rIns="0" bIns="0" rtlCol="0" anchor="ctr" anchorCtr="0">
              <a:spAutoFit/>
            </a:bodyPr>
            <a:lstStyle/>
            <a:p>
              <a:pPr algn="l"/>
              <a:r>
                <a:rPr lang="de-AT" sz="800" dirty="0">
                  <a:solidFill>
                    <a:schemeClr val="bg1"/>
                  </a:solidFill>
                </a:rPr>
                <a:t>Übernahmen von ausländischen Unternehmen (“Outbound”)</a:t>
              </a:r>
            </a:p>
          </p:txBody>
        </p:sp>
      </p:grpSp>
      <p:sp>
        <p:nvSpPr>
          <p:cNvPr id="36" name="Content Placeholder 4">
            <a:extLst>
              <a:ext uri="{FF2B5EF4-FFF2-40B4-BE49-F238E27FC236}">
                <a16:creationId xmlns:a16="http://schemas.microsoft.com/office/drawing/2014/main" id="{B76C1612-B8D5-405E-9FF9-61D168E23683}"/>
              </a:ext>
            </a:extLst>
          </p:cNvPr>
          <p:cNvSpPr txBox="1">
            <a:spLocks/>
          </p:cNvSpPr>
          <p:nvPr/>
        </p:nvSpPr>
        <p:spPr>
          <a:xfrm>
            <a:off x="709686" y="1687112"/>
            <a:ext cx="3060000" cy="2501293"/>
          </a:xfrm>
          <a:prstGeom prst="rect">
            <a:avLst/>
          </a:prstGeom>
          <a:ln w="25400">
            <a:solidFill>
              <a:srgbClr val="FF6D00"/>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37" name="Content Placeholder 4">
            <a:extLst>
              <a:ext uri="{FF2B5EF4-FFF2-40B4-BE49-F238E27FC236}">
                <a16:creationId xmlns:a16="http://schemas.microsoft.com/office/drawing/2014/main" id="{626C36D6-032D-4C6D-95F9-9539D8CFBAC6}"/>
              </a:ext>
            </a:extLst>
          </p:cNvPr>
          <p:cNvSpPr txBox="1">
            <a:spLocks/>
          </p:cNvSpPr>
          <p:nvPr/>
        </p:nvSpPr>
        <p:spPr>
          <a:xfrm>
            <a:off x="709686" y="1475581"/>
            <a:ext cx="3060000" cy="201785"/>
          </a:xfrm>
          <a:prstGeom prst="rect">
            <a:avLst/>
          </a:prstGeom>
          <a:solidFill>
            <a:srgbClr val="FF6D00"/>
          </a:solidFill>
          <a:ln w="25400">
            <a:solidFill>
              <a:schemeClr val="accent6"/>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dirty="0"/>
              <a:t>2021</a:t>
            </a:r>
          </a:p>
        </p:txBody>
      </p:sp>
      <p:sp>
        <p:nvSpPr>
          <p:cNvPr id="38" name="Content Placeholder 4">
            <a:extLst>
              <a:ext uri="{FF2B5EF4-FFF2-40B4-BE49-F238E27FC236}">
                <a16:creationId xmlns:a16="http://schemas.microsoft.com/office/drawing/2014/main" id="{F2A3E625-576C-443E-94BC-3AA417880849}"/>
              </a:ext>
            </a:extLst>
          </p:cNvPr>
          <p:cNvSpPr txBox="1">
            <a:spLocks/>
          </p:cNvSpPr>
          <p:nvPr/>
        </p:nvSpPr>
        <p:spPr>
          <a:xfrm>
            <a:off x="3877610" y="1687112"/>
            <a:ext cx="3060000" cy="2501293"/>
          </a:xfrm>
          <a:prstGeom prst="rect">
            <a:avLst/>
          </a:prstGeom>
          <a:ln w="25400">
            <a:solidFill>
              <a:srgbClr val="FF6D00"/>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39" name="Content Placeholder 4">
            <a:extLst>
              <a:ext uri="{FF2B5EF4-FFF2-40B4-BE49-F238E27FC236}">
                <a16:creationId xmlns:a16="http://schemas.microsoft.com/office/drawing/2014/main" id="{8E959FCF-CFDB-400F-9973-09D2628C32C7}"/>
              </a:ext>
            </a:extLst>
          </p:cNvPr>
          <p:cNvSpPr txBox="1">
            <a:spLocks/>
          </p:cNvSpPr>
          <p:nvPr/>
        </p:nvSpPr>
        <p:spPr>
          <a:xfrm>
            <a:off x="3877610" y="1475581"/>
            <a:ext cx="3060000" cy="201785"/>
          </a:xfrm>
          <a:prstGeom prst="rect">
            <a:avLst/>
          </a:prstGeom>
          <a:solidFill>
            <a:srgbClr val="FF6D00"/>
          </a:solidFill>
          <a:ln w="25400">
            <a:solidFill>
              <a:schemeClr val="accent6"/>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dirty="0"/>
              <a:t>2022</a:t>
            </a:r>
          </a:p>
        </p:txBody>
      </p:sp>
      <p:sp>
        <p:nvSpPr>
          <p:cNvPr id="40" name="Content Placeholder 4">
            <a:extLst>
              <a:ext uri="{FF2B5EF4-FFF2-40B4-BE49-F238E27FC236}">
                <a16:creationId xmlns:a16="http://schemas.microsoft.com/office/drawing/2014/main" id="{7378C2C2-916D-46D1-8D4A-BA26607DFAD5}"/>
              </a:ext>
            </a:extLst>
          </p:cNvPr>
          <p:cNvSpPr txBox="1">
            <a:spLocks/>
          </p:cNvSpPr>
          <p:nvPr/>
        </p:nvSpPr>
        <p:spPr>
          <a:xfrm>
            <a:off x="7045534" y="1687112"/>
            <a:ext cx="3060000" cy="2501293"/>
          </a:xfrm>
          <a:prstGeom prst="rect">
            <a:avLst/>
          </a:prstGeom>
          <a:ln w="25400">
            <a:solidFill>
              <a:srgbClr val="FF6D00"/>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41" name="Content Placeholder 4">
            <a:extLst>
              <a:ext uri="{FF2B5EF4-FFF2-40B4-BE49-F238E27FC236}">
                <a16:creationId xmlns:a16="http://schemas.microsoft.com/office/drawing/2014/main" id="{1952D668-7C1F-416B-B6B9-E4F4D7D4E547}"/>
              </a:ext>
            </a:extLst>
          </p:cNvPr>
          <p:cNvSpPr txBox="1">
            <a:spLocks/>
          </p:cNvSpPr>
          <p:nvPr/>
        </p:nvSpPr>
        <p:spPr>
          <a:xfrm>
            <a:off x="7045534" y="1475581"/>
            <a:ext cx="3060000" cy="201785"/>
          </a:xfrm>
          <a:prstGeom prst="rect">
            <a:avLst/>
          </a:prstGeom>
          <a:solidFill>
            <a:srgbClr val="FF6D00"/>
          </a:solidFill>
          <a:ln w="25400">
            <a:solidFill>
              <a:schemeClr val="accent6"/>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dirty="0"/>
              <a:t>2023 </a:t>
            </a:r>
          </a:p>
        </p:txBody>
      </p:sp>
      <p:sp>
        <p:nvSpPr>
          <p:cNvPr id="42" name="Content Placeholder 4">
            <a:extLst>
              <a:ext uri="{FF2B5EF4-FFF2-40B4-BE49-F238E27FC236}">
                <a16:creationId xmlns:a16="http://schemas.microsoft.com/office/drawing/2014/main" id="{49584D85-7D7C-46E8-B155-D92AABAD709E}"/>
              </a:ext>
            </a:extLst>
          </p:cNvPr>
          <p:cNvSpPr txBox="1">
            <a:spLocks/>
          </p:cNvSpPr>
          <p:nvPr/>
        </p:nvSpPr>
        <p:spPr>
          <a:xfrm>
            <a:off x="2113686" y="1735921"/>
            <a:ext cx="252000" cy="144000"/>
          </a:xfrm>
          <a:prstGeom prst="rect">
            <a:avLst/>
          </a:prstGeom>
          <a:solidFill>
            <a:srgbClr val="3D108A"/>
          </a:solidFill>
          <a:ln w="25400">
            <a:solidFill>
              <a:srgbClr val="3D108A"/>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104</a:t>
            </a:r>
          </a:p>
        </p:txBody>
      </p:sp>
      <p:sp>
        <p:nvSpPr>
          <p:cNvPr id="46" name="Content Placeholder 4">
            <a:extLst>
              <a:ext uri="{FF2B5EF4-FFF2-40B4-BE49-F238E27FC236}">
                <a16:creationId xmlns:a16="http://schemas.microsoft.com/office/drawing/2014/main" id="{B2BA658A-7C24-4350-978E-2766DFDC57C2}"/>
              </a:ext>
            </a:extLst>
          </p:cNvPr>
          <p:cNvSpPr txBox="1">
            <a:spLocks/>
          </p:cNvSpPr>
          <p:nvPr/>
        </p:nvSpPr>
        <p:spPr>
          <a:xfrm>
            <a:off x="2113686" y="1938727"/>
            <a:ext cx="252000" cy="144000"/>
          </a:xfrm>
          <a:prstGeom prst="rect">
            <a:avLst/>
          </a:prstGeom>
          <a:solidFill>
            <a:schemeClr val="accent3"/>
          </a:solidFill>
          <a:ln w="25400">
            <a:solidFill>
              <a:schemeClr val="accent3"/>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133</a:t>
            </a:r>
          </a:p>
        </p:txBody>
      </p:sp>
      <p:sp>
        <p:nvSpPr>
          <p:cNvPr id="47" name="Content Placeholder 4">
            <a:extLst>
              <a:ext uri="{FF2B5EF4-FFF2-40B4-BE49-F238E27FC236}">
                <a16:creationId xmlns:a16="http://schemas.microsoft.com/office/drawing/2014/main" id="{9E7F81B0-3B16-4F92-A43D-7CB6E1D2DE5F}"/>
              </a:ext>
            </a:extLst>
          </p:cNvPr>
          <p:cNvSpPr txBox="1">
            <a:spLocks/>
          </p:cNvSpPr>
          <p:nvPr/>
        </p:nvSpPr>
        <p:spPr>
          <a:xfrm>
            <a:off x="2113686" y="2141533"/>
            <a:ext cx="252000" cy="144000"/>
          </a:xfrm>
          <a:prstGeom prst="rect">
            <a:avLst/>
          </a:prstGeom>
          <a:solidFill>
            <a:schemeClr val="accent1"/>
          </a:solidFill>
          <a:ln w="25400">
            <a:solidFill>
              <a:schemeClr val="accent1"/>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56</a:t>
            </a:r>
          </a:p>
        </p:txBody>
      </p:sp>
      <p:sp>
        <p:nvSpPr>
          <p:cNvPr id="48" name="Content Placeholder 4">
            <a:extLst>
              <a:ext uri="{FF2B5EF4-FFF2-40B4-BE49-F238E27FC236}">
                <a16:creationId xmlns:a16="http://schemas.microsoft.com/office/drawing/2014/main" id="{E8962359-1DAF-4B54-8B1B-FE1282EC696B}"/>
              </a:ext>
            </a:extLst>
          </p:cNvPr>
          <p:cNvSpPr txBox="1">
            <a:spLocks/>
          </p:cNvSpPr>
          <p:nvPr/>
        </p:nvSpPr>
        <p:spPr>
          <a:xfrm>
            <a:off x="5281610" y="1762991"/>
            <a:ext cx="252000" cy="144000"/>
          </a:xfrm>
          <a:prstGeom prst="rect">
            <a:avLst/>
          </a:prstGeom>
          <a:solidFill>
            <a:srgbClr val="3D108A"/>
          </a:solidFill>
          <a:ln w="25400">
            <a:solidFill>
              <a:srgbClr val="3D108A"/>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133</a:t>
            </a:r>
          </a:p>
        </p:txBody>
      </p:sp>
      <p:sp>
        <p:nvSpPr>
          <p:cNvPr id="49" name="Content Placeholder 4">
            <a:extLst>
              <a:ext uri="{FF2B5EF4-FFF2-40B4-BE49-F238E27FC236}">
                <a16:creationId xmlns:a16="http://schemas.microsoft.com/office/drawing/2014/main" id="{0296825A-C634-4315-94DA-3EF7F73E40A1}"/>
              </a:ext>
            </a:extLst>
          </p:cNvPr>
          <p:cNvSpPr txBox="1">
            <a:spLocks/>
          </p:cNvSpPr>
          <p:nvPr/>
        </p:nvSpPr>
        <p:spPr>
          <a:xfrm>
            <a:off x="5281610" y="1965797"/>
            <a:ext cx="252000" cy="144000"/>
          </a:xfrm>
          <a:prstGeom prst="rect">
            <a:avLst/>
          </a:prstGeom>
          <a:solidFill>
            <a:schemeClr val="accent3"/>
          </a:solidFill>
          <a:ln w="25400">
            <a:solidFill>
              <a:schemeClr val="accent3"/>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115</a:t>
            </a:r>
          </a:p>
        </p:txBody>
      </p:sp>
      <p:sp>
        <p:nvSpPr>
          <p:cNvPr id="50" name="Content Placeholder 4">
            <a:extLst>
              <a:ext uri="{FF2B5EF4-FFF2-40B4-BE49-F238E27FC236}">
                <a16:creationId xmlns:a16="http://schemas.microsoft.com/office/drawing/2014/main" id="{4F03FE59-255C-4A72-96B7-4C501E1DD12E}"/>
              </a:ext>
            </a:extLst>
          </p:cNvPr>
          <p:cNvSpPr txBox="1">
            <a:spLocks/>
          </p:cNvSpPr>
          <p:nvPr/>
        </p:nvSpPr>
        <p:spPr>
          <a:xfrm>
            <a:off x="5281610" y="2168603"/>
            <a:ext cx="252000" cy="144000"/>
          </a:xfrm>
          <a:prstGeom prst="rect">
            <a:avLst/>
          </a:prstGeom>
          <a:solidFill>
            <a:schemeClr val="accent1"/>
          </a:solidFill>
          <a:ln w="25400">
            <a:solidFill>
              <a:schemeClr val="accent1"/>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49</a:t>
            </a:r>
          </a:p>
        </p:txBody>
      </p:sp>
      <p:sp>
        <p:nvSpPr>
          <p:cNvPr id="51" name="Content Placeholder 4">
            <a:extLst>
              <a:ext uri="{FF2B5EF4-FFF2-40B4-BE49-F238E27FC236}">
                <a16:creationId xmlns:a16="http://schemas.microsoft.com/office/drawing/2014/main" id="{F889B39A-C1EE-4B5A-9F54-FD483D41DB33}"/>
              </a:ext>
            </a:extLst>
          </p:cNvPr>
          <p:cNvSpPr txBox="1">
            <a:spLocks/>
          </p:cNvSpPr>
          <p:nvPr/>
        </p:nvSpPr>
        <p:spPr>
          <a:xfrm>
            <a:off x="8449534" y="1755916"/>
            <a:ext cx="252000" cy="144000"/>
          </a:xfrm>
          <a:prstGeom prst="rect">
            <a:avLst/>
          </a:prstGeom>
          <a:solidFill>
            <a:srgbClr val="3D108A"/>
          </a:solidFill>
          <a:ln w="25400">
            <a:solidFill>
              <a:srgbClr val="3D108A"/>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93</a:t>
            </a:r>
          </a:p>
        </p:txBody>
      </p:sp>
      <p:sp>
        <p:nvSpPr>
          <p:cNvPr id="52" name="Content Placeholder 4">
            <a:extLst>
              <a:ext uri="{FF2B5EF4-FFF2-40B4-BE49-F238E27FC236}">
                <a16:creationId xmlns:a16="http://schemas.microsoft.com/office/drawing/2014/main" id="{056CB931-DBB6-4DD0-8311-66556CBE1B07}"/>
              </a:ext>
            </a:extLst>
          </p:cNvPr>
          <p:cNvSpPr txBox="1">
            <a:spLocks/>
          </p:cNvSpPr>
          <p:nvPr/>
        </p:nvSpPr>
        <p:spPr>
          <a:xfrm>
            <a:off x="8449534" y="1958722"/>
            <a:ext cx="252000" cy="144000"/>
          </a:xfrm>
          <a:prstGeom prst="rect">
            <a:avLst/>
          </a:prstGeom>
          <a:solidFill>
            <a:schemeClr val="accent3"/>
          </a:solidFill>
          <a:ln w="25400">
            <a:solidFill>
              <a:schemeClr val="accent3"/>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89</a:t>
            </a:r>
          </a:p>
        </p:txBody>
      </p:sp>
      <p:sp>
        <p:nvSpPr>
          <p:cNvPr id="53" name="Content Placeholder 4">
            <a:extLst>
              <a:ext uri="{FF2B5EF4-FFF2-40B4-BE49-F238E27FC236}">
                <a16:creationId xmlns:a16="http://schemas.microsoft.com/office/drawing/2014/main" id="{795CF1DC-7698-4174-80B7-21FB43426190}"/>
              </a:ext>
            </a:extLst>
          </p:cNvPr>
          <p:cNvSpPr txBox="1">
            <a:spLocks/>
          </p:cNvSpPr>
          <p:nvPr/>
        </p:nvSpPr>
        <p:spPr>
          <a:xfrm>
            <a:off x="8449534" y="2161528"/>
            <a:ext cx="252000" cy="144000"/>
          </a:xfrm>
          <a:prstGeom prst="rect">
            <a:avLst/>
          </a:prstGeom>
          <a:solidFill>
            <a:schemeClr val="accent1"/>
          </a:solidFill>
          <a:ln w="25400">
            <a:solidFill>
              <a:schemeClr val="accent1"/>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45</a:t>
            </a:r>
          </a:p>
        </p:txBody>
      </p:sp>
      <p:grpSp>
        <p:nvGrpSpPr>
          <p:cNvPr id="6" name="Group 5">
            <a:extLst>
              <a:ext uri="{FF2B5EF4-FFF2-40B4-BE49-F238E27FC236}">
                <a16:creationId xmlns:a16="http://schemas.microsoft.com/office/drawing/2014/main" id="{AABA5C0A-5E88-4661-BCAB-5AD514289C73}"/>
              </a:ext>
            </a:extLst>
          </p:cNvPr>
          <p:cNvGrpSpPr/>
          <p:nvPr/>
        </p:nvGrpSpPr>
        <p:grpSpPr>
          <a:xfrm>
            <a:off x="9486426" y="4427147"/>
            <a:ext cx="656052" cy="144000"/>
            <a:chOff x="9486426" y="4427147"/>
            <a:chExt cx="656052" cy="144000"/>
          </a:xfrm>
        </p:grpSpPr>
        <p:sp>
          <p:nvSpPr>
            <p:cNvPr id="56" name="Rectangle 55">
              <a:extLst>
                <a:ext uri="{FF2B5EF4-FFF2-40B4-BE49-F238E27FC236}">
                  <a16:creationId xmlns:a16="http://schemas.microsoft.com/office/drawing/2014/main" id="{C426A45A-54A8-4356-99FC-A0E74743CC1D}"/>
                </a:ext>
              </a:extLst>
            </p:cNvPr>
            <p:cNvSpPr/>
            <p:nvPr/>
          </p:nvSpPr>
          <p:spPr>
            <a:xfrm>
              <a:off x="9486426" y="4427147"/>
              <a:ext cx="180000" cy="144000"/>
            </a:xfrm>
            <a:prstGeom prst="rect">
              <a:avLst/>
            </a:prstGeom>
            <a:solidFill>
              <a:srgbClr val="27ACAA"/>
            </a:solidFill>
          </p:spPr>
          <p:txBody>
            <a:bodyPr lIns="36000" tIns="0" rIns="36000" bIns="0" rtlCol="0" anchor="ctr">
              <a:noAutofit/>
            </a:bodyPr>
            <a:lstStyle/>
            <a:p>
              <a:endParaRPr lang="de-AT" sz="800" dirty="0">
                <a:solidFill>
                  <a:schemeClr val="bg1"/>
                </a:solidFill>
                <a:ea typeface="Arial"/>
                <a:cs typeface="Times New Roman"/>
              </a:endParaRPr>
            </a:p>
          </p:txBody>
        </p:sp>
        <p:sp>
          <p:nvSpPr>
            <p:cNvPr id="43" name="TextBox 42">
              <a:extLst>
                <a:ext uri="{FF2B5EF4-FFF2-40B4-BE49-F238E27FC236}">
                  <a16:creationId xmlns:a16="http://schemas.microsoft.com/office/drawing/2014/main" id="{A086DC8F-EBC9-4E94-A936-6E30C7DEBE67}"/>
                </a:ext>
              </a:extLst>
            </p:cNvPr>
            <p:cNvSpPr txBox="1"/>
            <p:nvPr/>
          </p:nvSpPr>
          <p:spPr>
            <a:xfrm>
              <a:off x="9710478" y="4437592"/>
              <a:ext cx="432000" cy="123111"/>
            </a:xfrm>
            <a:prstGeom prst="rect">
              <a:avLst/>
            </a:prstGeom>
            <a:noFill/>
          </p:spPr>
          <p:txBody>
            <a:bodyPr wrap="square" lIns="3600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800" b="0" i="0" u="none" strike="noStrike" kern="0" cap="none" spc="0" normalizeH="0" baseline="0" noProof="0" dirty="0">
                  <a:ln>
                    <a:noFill/>
                  </a:ln>
                  <a:solidFill>
                    <a:schemeClr val="bg1"/>
                  </a:solidFill>
                  <a:effectLst/>
                  <a:uLnTx/>
                  <a:uFillTx/>
                </a:rPr>
                <a:t>Gesamt</a:t>
              </a:r>
            </a:p>
          </p:txBody>
        </p:sp>
      </p:grpSp>
      <p:sp>
        <p:nvSpPr>
          <p:cNvPr id="45" name="Rectangle 3">
            <a:extLst>
              <a:ext uri="{FF2B5EF4-FFF2-40B4-BE49-F238E27FC236}">
                <a16:creationId xmlns:a16="http://schemas.microsoft.com/office/drawing/2014/main" id="{BC4146BC-F942-4511-AC65-7ED7BAECFDB0}"/>
              </a:ext>
            </a:extLst>
          </p:cNvPr>
          <p:cNvSpPr txBox="1">
            <a:spLocks noChangeArrowheads="1"/>
          </p:cNvSpPr>
          <p:nvPr/>
        </p:nvSpPr>
        <p:spPr bwMode="gray">
          <a:xfrm>
            <a:off x="534592" y="4679342"/>
            <a:ext cx="9622632" cy="1980000"/>
          </a:xfrm>
          <a:prstGeom prst="rect">
            <a:avLst/>
          </a:prstGeom>
          <a:noFill/>
          <a:ln w="19050">
            <a:noFill/>
            <a:miter lim="800000"/>
            <a:headEnd/>
            <a:tailEnd/>
          </a:ln>
          <a:effectLst/>
        </p:spPr>
        <p:txBody>
          <a:bodyPr vert="horz" wrap="square" lIns="97955" tIns="97955" rIns="97955" bIns="97955" numCol="1" anchor="t" anchorCtr="0" compatLnSpc="1">
            <a:prstTxWarp prst="textNoShape">
              <a:avLst/>
            </a:prstTxWarp>
            <a:noAutofit/>
          </a:bodyPr>
          <a:lstStyle/>
          <a:p>
            <a:pPr marL="259775" indent="-259775" defTabSz="623128">
              <a:spcAft>
                <a:spcPts val="545"/>
              </a:spcAft>
              <a:buClr>
                <a:schemeClr val="tx2"/>
              </a:buClr>
              <a:buFont typeface="EYInterstate Light" panose="02000506000000020004" pitchFamily="2" charset="0"/>
              <a:buChar char="•"/>
              <a:defRPr/>
            </a:pPr>
            <a:r>
              <a:rPr lang="de-AT" sz="1350" dirty="0">
                <a:solidFill>
                  <a:schemeClr val="bg1"/>
                </a:solidFill>
              </a:rPr>
              <a:t>Die Deal-Häufigkeit innerhalb Österreichs („</a:t>
            </a:r>
            <a:r>
              <a:rPr lang="de-AT" sz="1350" dirty="0" err="1">
                <a:solidFill>
                  <a:schemeClr val="bg1"/>
                </a:solidFill>
              </a:rPr>
              <a:t>Domestic</a:t>
            </a:r>
            <a:r>
              <a:rPr lang="de-AT" sz="1350" dirty="0">
                <a:solidFill>
                  <a:schemeClr val="bg1"/>
                </a:solidFill>
              </a:rPr>
              <a:t>“) sank im Vergleichszeitraum um 4 Transaktionen (minus 8,2%) und ist damit weiter rückläufig.</a:t>
            </a:r>
          </a:p>
          <a:p>
            <a:pPr marL="259775" indent="-259775" defTabSz="623128">
              <a:spcAft>
                <a:spcPts val="545"/>
              </a:spcAft>
              <a:buClr>
                <a:schemeClr val="tx2"/>
              </a:buClr>
              <a:buFont typeface="EYInterstate Light" panose="02000506000000020004" pitchFamily="2" charset="0"/>
              <a:buChar char="•"/>
              <a:defRPr/>
            </a:pPr>
            <a:r>
              <a:rPr lang="de-AT" sz="1350" dirty="0">
                <a:solidFill>
                  <a:schemeClr val="bg1"/>
                </a:solidFill>
              </a:rPr>
              <a:t>Das Interesse ausländischer Investoren an österreichischen Unternehmen („Inbound“) sank ebenfalls, und zwar von 115 auf 89 Deals (um 26 Transaktionen bzw. 22,6% weniger als im Vorjahr). </a:t>
            </a:r>
          </a:p>
          <a:p>
            <a:pPr marL="259775" indent="-259775" defTabSz="623128">
              <a:spcAft>
                <a:spcPts val="545"/>
              </a:spcAft>
              <a:buClr>
                <a:schemeClr val="tx2"/>
              </a:buClr>
              <a:buFont typeface="EYInterstate Light" panose="02000506000000020004" pitchFamily="2" charset="0"/>
              <a:buChar char="•"/>
              <a:defRPr/>
            </a:pPr>
            <a:r>
              <a:rPr lang="de-AT" sz="1350" dirty="0">
                <a:solidFill>
                  <a:schemeClr val="bg1"/>
                </a:solidFill>
              </a:rPr>
              <a:t>Österreichische Investoren kündigten in 2023 zur Verfolgung ihrer internationalen Wachstumsziele 93 M&amp;A Transaktionen an. Diese Anzahl der Übernahmen von ausländischen Unternehmen („Outbound“) liegt damit ebenfalls unter jener aus den Vorjahren (minus 40 Transaktionen bzw. minus 30,0%).</a:t>
            </a:r>
          </a:p>
          <a:p>
            <a:pPr marL="259775" indent="-259775" defTabSz="623128">
              <a:spcAft>
                <a:spcPts val="545"/>
              </a:spcAft>
              <a:buClr>
                <a:schemeClr val="tx2"/>
              </a:buClr>
              <a:buFont typeface="EYInterstate Light" panose="02000506000000020004" pitchFamily="2" charset="0"/>
              <a:buChar char="•"/>
              <a:defRPr/>
            </a:pPr>
            <a:r>
              <a:rPr lang="de-AT" sz="1350" dirty="0">
                <a:solidFill>
                  <a:schemeClr val="bg1"/>
                </a:solidFill>
              </a:rPr>
              <a:t>Von den insgesamt 227 Transaktionen in 2023 fielen 93 in die Kategorie „Outbound“ (41,0%), 89 in die Kategorie „Inbound“ (39,2%) und 49 in die Kategorie „</a:t>
            </a:r>
            <a:r>
              <a:rPr lang="de-AT" sz="1350" dirty="0" err="1">
                <a:solidFill>
                  <a:schemeClr val="bg1"/>
                </a:solidFill>
              </a:rPr>
              <a:t>Domestic</a:t>
            </a:r>
            <a:r>
              <a:rPr lang="de-AT" sz="1350" dirty="0">
                <a:solidFill>
                  <a:schemeClr val="bg1"/>
                </a:solidFill>
              </a:rPr>
              <a:t>“ (19,8%).</a:t>
            </a:r>
          </a:p>
        </p:txBody>
      </p:sp>
    </p:spTree>
    <p:extLst>
      <p:ext uri="{BB962C8B-B14F-4D97-AF65-F5344CB8AC3E}">
        <p14:creationId xmlns:p14="http://schemas.microsoft.com/office/powerpoint/2010/main" val="383196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686513674"/>
              </p:ext>
            </p:extLst>
          </p:nvPr>
        </p:nvGraphicFramePr>
        <p:xfrm>
          <a:off x="534506" y="1668405"/>
          <a:ext cx="9622800" cy="25241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lstStyle/>
          <a:p>
            <a:r>
              <a:rPr lang="de-AT" dirty="0"/>
              <a:t>Volumen getrieben durch „Inbound“-Deals</a:t>
            </a:r>
            <a:endParaRPr lang="en-US" dirty="0"/>
          </a:p>
        </p:txBody>
      </p:sp>
      <p:sp>
        <p:nvSpPr>
          <p:cNvPr id="14" name="Fußzeilenplatzhalter 13">
            <a:extLst>
              <a:ext uri="{FF2B5EF4-FFF2-40B4-BE49-F238E27FC236}">
                <a16:creationId xmlns:a16="http://schemas.microsoft.com/office/drawing/2014/main" id="{A04968FB-D942-4A53-96C4-8B54BD7310E0}"/>
              </a:ext>
            </a:extLst>
          </p:cNvPr>
          <p:cNvSpPr>
            <a:spLocks noGrp="1"/>
          </p:cNvSpPr>
          <p:nvPr>
            <p:ph type="ftr" sz="quarter" idx="11"/>
          </p:nvPr>
        </p:nvSpPr>
        <p:spPr/>
        <p:txBody>
          <a:bodyPr/>
          <a:lstStyle/>
          <a:p>
            <a:r>
              <a:rPr lang="en-US" noProof="0"/>
              <a:t>EY | Building a better working world.</a:t>
            </a:r>
            <a:endParaRPr lang="en-US" noProof="0" dirty="0"/>
          </a:p>
        </p:txBody>
      </p:sp>
      <p:sp>
        <p:nvSpPr>
          <p:cNvPr id="4" name="Foliennummernplatzhalter 3">
            <a:extLst>
              <a:ext uri="{FF2B5EF4-FFF2-40B4-BE49-F238E27FC236}">
                <a16:creationId xmlns:a16="http://schemas.microsoft.com/office/drawing/2014/main" id="{9D95FD8F-F652-4347-A9AC-64B9C82C7AA4}"/>
              </a:ext>
            </a:extLst>
          </p:cNvPr>
          <p:cNvSpPr>
            <a:spLocks noGrp="1"/>
          </p:cNvSpPr>
          <p:nvPr>
            <p:ph type="sldNum" sz="quarter" idx="4"/>
          </p:nvPr>
        </p:nvSpPr>
        <p:spPr/>
        <p:txBody>
          <a:bodyPr/>
          <a:lstStyle/>
          <a:p>
            <a:fld id="{F1BC30E3-FFE5-4B91-AA19-87A149EBB9EE}" type="slidenum">
              <a:rPr lang="en-US" noProof="0" smtClean="0"/>
              <a:pPr/>
              <a:t>7</a:t>
            </a:fld>
            <a:endParaRPr lang="en-US" noProof="0" dirty="0"/>
          </a:p>
        </p:txBody>
      </p:sp>
      <p:sp>
        <p:nvSpPr>
          <p:cNvPr id="7" name="Content Placeholder 4">
            <a:extLst>
              <a:ext uri="{FF2B5EF4-FFF2-40B4-BE49-F238E27FC236}">
                <a16:creationId xmlns:a16="http://schemas.microsoft.com/office/drawing/2014/main" id="{698B4F3D-0ADA-4FEF-8458-6E9CDDA0F8CE}"/>
              </a:ext>
            </a:extLst>
          </p:cNvPr>
          <p:cNvSpPr txBox="1">
            <a:spLocks/>
          </p:cNvSpPr>
          <p:nvPr/>
        </p:nvSpPr>
        <p:spPr>
          <a:xfrm>
            <a:off x="718344" y="1687112"/>
            <a:ext cx="3060000" cy="2501293"/>
          </a:xfrm>
          <a:prstGeom prst="rect">
            <a:avLst/>
          </a:prstGeom>
          <a:ln w="25400">
            <a:solidFill>
              <a:srgbClr val="FF6D00"/>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8" name="Content Placeholder 4">
            <a:extLst>
              <a:ext uri="{FF2B5EF4-FFF2-40B4-BE49-F238E27FC236}">
                <a16:creationId xmlns:a16="http://schemas.microsoft.com/office/drawing/2014/main" id="{06813A82-3BE1-4F92-8AED-F79C5052E3E3}"/>
              </a:ext>
            </a:extLst>
          </p:cNvPr>
          <p:cNvSpPr txBox="1">
            <a:spLocks/>
          </p:cNvSpPr>
          <p:nvPr/>
        </p:nvSpPr>
        <p:spPr>
          <a:xfrm>
            <a:off x="718344" y="1475581"/>
            <a:ext cx="3060000" cy="201785"/>
          </a:xfrm>
          <a:prstGeom prst="rect">
            <a:avLst/>
          </a:prstGeom>
          <a:solidFill>
            <a:srgbClr val="FF6D00"/>
          </a:solidFill>
          <a:ln w="25400">
            <a:solidFill>
              <a:schemeClr val="accent6"/>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dirty="0"/>
              <a:t>2021</a:t>
            </a:r>
          </a:p>
        </p:txBody>
      </p:sp>
      <p:sp>
        <p:nvSpPr>
          <p:cNvPr id="9" name="Content Placeholder 4">
            <a:extLst>
              <a:ext uri="{FF2B5EF4-FFF2-40B4-BE49-F238E27FC236}">
                <a16:creationId xmlns:a16="http://schemas.microsoft.com/office/drawing/2014/main" id="{38C78549-C726-44B9-B67A-E4C7D0A89EC9}"/>
              </a:ext>
            </a:extLst>
          </p:cNvPr>
          <p:cNvSpPr txBox="1">
            <a:spLocks/>
          </p:cNvSpPr>
          <p:nvPr/>
        </p:nvSpPr>
        <p:spPr>
          <a:xfrm>
            <a:off x="3881610" y="1687112"/>
            <a:ext cx="3060000" cy="2501293"/>
          </a:xfrm>
          <a:prstGeom prst="rect">
            <a:avLst/>
          </a:prstGeom>
          <a:ln w="25400">
            <a:solidFill>
              <a:srgbClr val="FF6D00"/>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0" name="Content Placeholder 4">
            <a:extLst>
              <a:ext uri="{FF2B5EF4-FFF2-40B4-BE49-F238E27FC236}">
                <a16:creationId xmlns:a16="http://schemas.microsoft.com/office/drawing/2014/main" id="{99025ED5-F47E-4836-A870-58DC713023F9}"/>
              </a:ext>
            </a:extLst>
          </p:cNvPr>
          <p:cNvSpPr txBox="1">
            <a:spLocks/>
          </p:cNvSpPr>
          <p:nvPr/>
        </p:nvSpPr>
        <p:spPr>
          <a:xfrm>
            <a:off x="3881610" y="1475581"/>
            <a:ext cx="3060000" cy="201785"/>
          </a:xfrm>
          <a:prstGeom prst="rect">
            <a:avLst/>
          </a:prstGeom>
          <a:solidFill>
            <a:srgbClr val="FF6D00"/>
          </a:solidFill>
          <a:ln w="25400">
            <a:solidFill>
              <a:schemeClr val="accent6"/>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dirty="0"/>
              <a:t>2022</a:t>
            </a:r>
          </a:p>
        </p:txBody>
      </p:sp>
      <p:sp>
        <p:nvSpPr>
          <p:cNvPr id="11" name="Content Placeholder 4">
            <a:extLst>
              <a:ext uri="{FF2B5EF4-FFF2-40B4-BE49-F238E27FC236}">
                <a16:creationId xmlns:a16="http://schemas.microsoft.com/office/drawing/2014/main" id="{614589E1-21AC-474E-B7AC-19A960719CED}"/>
              </a:ext>
            </a:extLst>
          </p:cNvPr>
          <p:cNvSpPr txBox="1">
            <a:spLocks/>
          </p:cNvSpPr>
          <p:nvPr/>
        </p:nvSpPr>
        <p:spPr>
          <a:xfrm>
            <a:off x="7044877" y="1687112"/>
            <a:ext cx="3060000" cy="2501293"/>
          </a:xfrm>
          <a:prstGeom prst="rect">
            <a:avLst/>
          </a:prstGeom>
          <a:ln w="25400">
            <a:solidFill>
              <a:srgbClr val="FF6D00"/>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2" name="Content Placeholder 4">
            <a:extLst>
              <a:ext uri="{FF2B5EF4-FFF2-40B4-BE49-F238E27FC236}">
                <a16:creationId xmlns:a16="http://schemas.microsoft.com/office/drawing/2014/main" id="{10B382EF-179D-4FBE-AB84-724DB5746CB6}"/>
              </a:ext>
            </a:extLst>
          </p:cNvPr>
          <p:cNvSpPr txBox="1">
            <a:spLocks/>
          </p:cNvSpPr>
          <p:nvPr/>
        </p:nvSpPr>
        <p:spPr>
          <a:xfrm>
            <a:off x="7044877" y="1475581"/>
            <a:ext cx="3060000" cy="201785"/>
          </a:xfrm>
          <a:prstGeom prst="rect">
            <a:avLst/>
          </a:prstGeom>
          <a:solidFill>
            <a:srgbClr val="FF6D00"/>
          </a:solidFill>
          <a:ln w="25400">
            <a:solidFill>
              <a:schemeClr val="accent6"/>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dirty="0"/>
              <a:t>2023</a:t>
            </a:r>
          </a:p>
        </p:txBody>
      </p:sp>
      <p:grpSp>
        <p:nvGrpSpPr>
          <p:cNvPr id="13" name="Group 12">
            <a:extLst>
              <a:ext uri="{FF2B5EF4-FFF2-40B4-BE49-F238E27FC236}">
                <a16:creationId xmlns:a16="http://schemas.microsoft.com/office/drawing/2014/main" id="{578F9AA8-336F-4870-A7EE-81E45C1D6741}"/>
              </a:ext>
            </a:extLst>
          </p:cNvPr>
          <p:cNvGrpSpPr/>
          <p:nvPr/>
        </p:nvGrpSpPr>
        <p:grpSpPr>
          <a:xfrm>
            <a:off x="890646" y="4365592"/>
            <a:ext cx="2520530" cy="246221"/>
            <a:chOff x="495300" y="4153478"/>
            <a:chExt cx="1957227" cy="246221"/>
          </a:xfrm>
        </p:grpSpPr>
        <p:sp>
          <p:nvSpPr>
            <p:cNvPr id="15" name="TextBox 14">
              <a:extLst>
                <a:ext uri="{FF2B5EF4-FFF2-40B4-BE49-F238E27FC236}">
                  <a16:creationId xmlns:a16="http://schemas.microsoft.com/office/drawing/2014/main" id="{BE8C52F4-E86F-4280-BDC5-7767BED9F096}"/>
                </a:ext>
              </a:extLst>
            </p:cNvPr>
            <p:cNvSpPr txBox="1"/>
            <p:nvPr/>
          </p:nvSpPr>
          <p:spPr>
            <a:xfrm>
              <a:off x="719348" y="4153478"/>
              <a:ext cx="1733179" cy="246221"/>
            </a:xfrm>
            <a:prstGeom prst="rect">
              <a:avLst/>
            </a:prstGeom>
            <a:noFill/>
          </p:spPr>
          <p:txBody>
            <a:bodyPr wrap="square" lIns="36000" tIns="0" rIns="0" bIns="0" rtlCol="0" anchor="ctr" anchorCtr="0">
              <a:spAutoFit/>
            </a:bodyPr>
            <a:lstStyle/>
            <a:p>
              <a:pPr algn="l"/>
              <a:r>
                <a:rPr lang="de-AT" sz="800" dirty="0">
                  <a:solidFill>
                    <a:schemeClr val="bg1"/>
                  </a:solidFill>
                </a:rPr>
                <a:t>Übernahmen innerhalb Österreichs (“</a:t>
              </a:r>
              <a:r>
                <a:rPr lang="de-AT" sz="800" dirty="0" err="1">
                  <a:solidFill>
                    <a:schemeClr val="bg1"/>
                  </a:solidFill>
                </a:rPr>
                <a:t>Domestic</a:t>
              </a:r>
              <a:r>
                <a:rPr lang="de-AT" sz="800" dirty="0">
                  <a:solidFill>
                    <a:schemeClr val="bg1"/>
                  </a:solidFill>
                </a:rPr>
                <a:t>”)</a:t>
              </a:r>
            </a:p>
          </p:txBody>
        </p:sp>
        <p:sp>
          <p:nvSpPr>
            <p:cNvPr id="16" name="Rectangle 15">
              <a:extLst>
                <a:ext uri="{FF2B5EF4-FFF2-40B4-BE49-F238E27FC236}">
                  <a16:creationId xmlns:a16="http://schemas.microsoft.com/office/drawing/2014/main" id="{40102351-DCDB-4F09-B296-582461779AC6}"/>
                </a:ext>
              </a:extLst>
            </p:cNvPr>
            <p:cNvSpPr/>
            <p:nvPr/>
          </p:nvSpPr>
          <p:spPr>
            <a:xfrm>
              <a:off x="495300" y="4204586"/>
              <a:ext cx="180000" cy="144000"/>
            </a:xfrm>
            <a:prstGeom prst="rect">
              <a:avLst/>
            </a:prstGeom>
            <a:solidFill>
              <a:srgbClr val="2DB757"/>
            </a:solidFill>
          </p:spPr>
          <p:txBody>
            <a:bodyPr lIns="36000" tIns="0" rIns="36000" bIns="0" rtlCol="0" anchor="ctr">
              <a:noAutofit/>
            </a:bodyPr>
            <a:lstStyle/>
            <a:p>
              <a:pPr algn="l">
                <a:spcAft>
                  <a:spcPts val="0"/>
                </a:spcAft>
              </a:pPr>
              <a:endParaRPr lang="de-AT" sz="800" dirty="0">
                <a:solidFill>
                  <a:schemeClr val="bg1"/>
                </a:solidFill>
                <a:ea typeface="Arial"/>
                <a:cs typeface="Times New Roman"/>
              </a:endParaRPr>
            </a:p>
          </p:txBody>
        </p:sp>
      </p:grpSp>
      <p:grpSp>
        <p:nvGrpSpPr>
          <p:cNvPr id="17" name="Group 16">
            <a:extLst>
              <a:ext uri="{FF2B5EF4-FFF2-40B4-BE49-F238E27FC236}">
                <a16:creationId xmlns:a16="http://schemas.microsoft.com/office/drawing/2014/main" id="{8613E704-D346-447D-AD81-3FEBEAE8B993}"/>
              </a:ext>
            </a:extLst>
          </p:cNvPr>
          <p:cNvGrpSpPr/>
          <p:nvPr/>
        </p:nvGrpSpPr>
        <p:grpSpPr>
          <a:xfrm>
            <a:off x="3785763" y="4365592"/>
            <a:ext cx="2495439" cy="246221"/>
            <a:chOff x="1892125" y="4146728"/>
            <a:chExt cx="1021886" cy="246221"/>
          </a:xfrm>
        </p:grpSpPr>
        <p:sp>
          <p:nvSpPr>
            <p:cNvPr id="18" name="Rectangle 17">
              <a:extLst>
                <a:ext uri="{FF2B5EF4-FFF2-40B4-BE49-F238E27FC236}">
                  <a16:creationId xmlns:a16="http://schemas.microsoft.com/office/drawing/2014/main" id="{57A96284-DF31-4823-A3C1-E14E00639854}"/>
                </a:ext>
              </a:extLst>
            </p:cNvPr>
            <p:cNvSpPr/>
            <p:nvPr/>
          </p:nvSpPr>
          <p:spPr>
            <a:xfrm>
              <a:off x="1892125" y="4208459"/>
              <a:ext cx="89840" cy="140126"/>
            </a:xfrm>
            <a:prstGeom prst="rect">
              <a:avLst/>
            </a:prstGeom>
            <a:solidFill>
              <a:srgbClr val="188CE5"/>
            </a:solidFill>
          </p:spPr>
          <p:txBody>
            <a:bodyPr lIns="36000" tIns="0" rIns="36000" bIns="0" rtlCol="0" anchor="ctr">
              <a:noAutofit/>
            </a:bodyPr>
            <a:lstStyle/>
            <a:p>
              <a:pPr algn="l">
                <a:spcAft>
                  <a:spcPts val="0"/>
                </a:spcAft>
              </a:pPr>
              <a:endParaRPr lang="de-AT" sz="800" dirty="0">
                <a:solidFill>
                  <a:schemeClr val="bg1"/>
                </a:solidFill>
                <a:ea typeface="Arial"/>
                <a:cs typeface="Times New Roman"/>
              </a:endParaRPr>
            </a:p>
          </p:txBody>
        </p:sp>
        <p:sp>
          <p:nvSpPr>
            <p:cNvPr id="19" name="TextBox 18">
              <a:extLst>
                <a:ext uri="{FF2B5EF4-FFF2-40B4-BE49-F238E27FC236}">
                  <a16:creationId xmlns:a16="http://schemas.microsoft.com/office/drawing/2014/main" id="{437EA36E-CDB0-4833-8452-C69B9B247D28}"/>
                </a:ext>
              </a:extLst>
            </p:cNvPr>
            <p:cNvSpPr txBox="1"/>
            <p:nvPr/>
          </p:nvSpPr>
          <p:spPr>
            <a:xfrm>
              <a:off x="2000004" y="4146728"/>
              <a:ext cx="914007" cy="246221"/>
            </a:xfrm>
            <a:prstGeom prst="rect">
              <a:avLst/>
            </a:prstGeom>
            <a:noFill/>
          </p:spPr>
          <p:txBody>
            <a:bodyPr wrap="square" lIns="36000" tIns="0" rIns="0" bIns="0" rtlCol="0" anchor="ctr" anchorCtr="0">
              <a:spAutoFit/>
            </a:bodyPr>
            <a:lstStyle/>
            <a:p>
              <a:pPr algn="l"/>
              <a:r>
                <a:rPr lang="de-AT" sz="800" dirty="0">
                  <a:solidFill>
                    <a:schemeClr val="bg1"/>
                  </a:solidFill>
                </a:rPr>
                <a:t>Übernahmen durch ausländische Unternehmen (“Inbound”)</a:t>
              </a:r>
            </a:p>
          </p:txBody>
        </p:sp>
      </p:grpSp>
      <p:grpSp>
        <p:nvGrpSpPr>
          <p:cNvPr id="20" name="Group 19">
            <a:extLst>
              <a:ext uri="{FF2B5EF4-FFF2-40B4-BE49-F238E27FC236}">
                <a16:creationId xmlns:a16="http://schemas.microsoft.com/office/drawing/2014/main" id="{78CDA4BE-0E5E-4155-BBB3-357AA3F4EA0B}"/>
              </a:ext>
            </a:extLst>
          </p:cNvPr>
          <p:cNvGrpSpPr/>
          <p:nvPr/>
        </p:nvGrpSpPr>
        <p:grpSpPr>
          <a:xfrm>
            <a:off x="6655789" y="4365592"/>
            <a:ext cx="2456050" cy="246221"/>
            <a:chOff x="1892125" y="4143031"/>
            <a:chExt cx="2456050" cy="246221"/>
          </a:xfrm>
        </p:grpSpPr>
        <p:sp>
          <p:nvSpPr>
            <p:cNvPr id="21" name="Rectangle 20">
              <a:extLst>
                <a:ext uri="{FF2B5EF4-FFF2-40B4-BE49-F238E27FC236}">
                  <a16:creationId xmlns:a16="http://schemas.microsoft.com/office/drawing/2014/main" id="{896FFDA6-6906-4C33-9043-638B59952527}"/>
                </a:ext>
              </a:extLst>
            </p:cNvPr>
            <p:cNvSpPr/>
            <p:nvPr/>
          </p:nvSpPr>
          <p:spPr>
            <a:xfrm>
              <a:off x="1892125" y="4204586"/>
              <a:ext cx="180000" cy="144000"/>
            </a:xfrm>
            <a:prstGeom prst="rect">
              <a:avLst/>
            </a:prstGeom>
            <a:solidFill>
              <a:srgbClr val="3D108A"/>
            </a:solidFill>
          </p:spPr>
          <p:txBody>
            <a:bodyPr lIns="36000" tIns="0" rIns="36000" bIns="0" rtlCol="0" anchor="ctr">
              <a:noAutofit/>
            </a:bodyPr>
            <a:lstStyle/>
            <a:p>
              <a:pPr algn="l">
                <a:spcAft>
                  <a:spcPts val="0"/>
                </a:spcAft>
              </a:pPr>
              <a:endParaRPr lang="de-AT" sz="800" dirty="0">
                <a:solidFill>
                  <a:schemeClr val="bg1"/>
                </a:solidFill>
                <a:ea typeface="Arial"/>
                <a:cs typeface="Times New Roman"/>
              </a:endParaRPr>
            </a:p>
          </p:txBody>
        </p:sp>
        <p:sp>
          <p:nvSpPr>
            <p:cNvPr id="22" name="TextBox 21">
              <a:extLst>
                <a:ext uri="{FF2B5EF4-FFF2-40B4-BE49-F238E27FC236}">
                  <a16:creationId xmlns:a16="http://schemas.microsoft.com/office/drawing/2014/main" id="{FA4A7E50-9443-4285-A753-86B0C00754EE}"/>
                </a:ext>
              </a:extLst>
            </p:cNvPr>
            <p:cNvSpPr txBox="1"/>
            <p:nvPr/>
          </p:nvSpPr>
          <p:spPr>
            <a:xfrm>
              <a:off x="2116175" y="4143031"/>
              <a:ext cx="2232000" cy="246221"/>
            </a:xfrm>
            <a:prstGeom prst="rect">
              <a:avLst/>
            </a:prstGeom>
            <a:noFill/>
          </p:spPr>
          <p:txBody>
            <a:bodyPr wrap="square" lIns="36000" tIns="0" rIns="0" bIns="0" rtlCol="0" anchor="ctr" anchorCtr="0">
              <a:spAutoFit/>
            </a:bodyPr>
            <a:lstStyle/>
            <a:p>
              <a:pPr algn="l"/>
              <a:r>
                <a:rPr lang="de-AT" sz="800" dirty="0">
                  <a:solidFill>
                    <a:schemeClr val="bg1"/>
                  </a:solidFill>
                </a:rPr>
                <a:t>Übernahmen von ausländischen Unternehmen (“Outbound”)</a:t>
              </a:r>
            </a:p>
          </p:txBody>
        </p:sp>
      </p:grpSp>
      <p:sp>
        <p:nvSpPr>
          <p:cNvPr id="26" name="Content Placeholder 4">
            <a:extLst>
              <a:ext uri="{FF2B5EF4-FFF2-40B4-BE49-F238E27FC236}">
                <a16:creationId xmlns:a16="http://schemas.microsoft.com/office/drawing/2014/main" id="{4D9B352A-404B-4BA4-AF6B-47D4807745FD}"/>
              </a:ext>
            </a:extLst>
          </p:cNvPr>
          <p:cNvSpPr txBox="1">
            <a:spLocks/>
          </p:cNvSpPr>
          <p:nvPr/>
        </p:nvSpPr>
        <p:spPr>
          <a:xfrm>
            <a:off x="2122344" y="1735921"/>
            <a:ext cx="252000" cy="144000"/>
          </a:xfrm>
          <a:prstGeom prst="rect">
            <a:avLst/>
          </a:prstGeom>
          <a:solidFill>
            <a:srgbClr val="3D108A"/>
          </a:solidFill>
          <a:ln w="25400">
            <a:solidFill>
              <a:srgbClr val="3D108A"/>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4,0</a:t>
            </a:r>
          </a:p>
        </p:txBody>
      </p:sp>
      <p:sp>
        <p:nvSpPr>
          <p:cNvPr id="27" name="Content Placeholder 4">
            <a:extLst>
              <a:ext uri="{FF2B5EF4-FFF2-40B4-BE49-F238E27FC236}">
                <a16:creationId xmlns:a16="http://schemas.microsoft.com/office/drawing/2014/main" id="{82F4DADD-F347-41F0-8546-51779F3680B6}"/>
              </a:ext>
            </a:extLst>
          </p:cNvPr>
          <p:cNvSpPr txBox="1">
            <a:spLocks/>
          </p:cNvSpPr>
          <p:nvPr/>
        </p:nvSpPr>
        <p:spPr>
          <a:xfrm>
            <a:off x="2122344" y="1938727"/>
            <a:ext cx="252000" cy="144000"/>
          </a:xfrm>
          <a:prstGeom prst="rect">
            <a:avLst/>
          </a:prstGeom>
          <a:solidFill>
            <a:schemeClr val="accent3"/>
          </a:solidFill>
          <a:ln w="25400">
            <a:solidFill>
              <a:schemeClr val="accent3"/>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4,2</a:t>
            </a:r>
          </a:p>
        </p:txBody>
      </p:sp>
      <p:sp>
        <p:nvSpPr>
          <p:cNvPr id="28" name="Content Placeholder 4">
            <a:extLst>
              <a:ext uri="{FF2B5EF4-FFF2-40B4-BE49-F238E27FC236}">
                <a16:creationId xmlns:a16="http://schemas.microsoft.com/office/drawing/2014/main" id="{9F2E80DC-7B0C-4AB1-940B-5E96DD99A10E}"/>
              </a:ext>
            </a:extLst>
          </p:cNvPr>
          <p:cNvSpPr txBox="1">
            <a:spLocks/>
          </p:cNvSpPr>
          <p:nvPr/>
        </p:nvSpPr>
        <p:spPr>
          <a:xfrm>
            <a:off x="2122344" y="2141533"/>
            <a:ext cx="252000" cy="144000"/>
          </a:xfrm>
          <a:prstGeom prst="rect">
            <a:avLst/>
          </a:prstGeom>
          <a:solidFill>
            <a:schemeClr val="accent1"/>
          </a:solidFill>
          <a:ln w="25400">
            <a:solidFill>
              <a:schemeClr val="accent1"/>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0,9</a:t>
            </a:r>
          </a:p>
        </p:txBody>
      </p:sp>
      <p:sp>
        <p:nvSpPr>
          <p:cNvPr id="29" name="Content Placeholder 4">
            <a:extLst>
              <a:ext uri="{FF2B5EF4-FFF2-40B4-BE49-F238E27FC236}">
                <a16:creationId xmlns:a16="http://schemas.microsoft.com/office/drawing/2014/main" id="{E869A2E1-1133-4833-8D19-B8982B69388D}"/>
              </a:ext>
            </a:extLst>
          </p:cNvPr>
          <p:cNvSpPr txBox="1">
            <a:spLocks/>
          </p:cNvSpPr>
          <p:nvPr/>
        </p:nvSpPr>
        <p:spPr>
          <a:xfrm>
            <a:off x="5285610" y="1762991"/>
            <a:ext cx="252000" cy="144000"/>
          </a:xfrm>
          <a:prstGeom prst="rect">
            <a:avLst/>
          </a:prstGeom>
          <a:solidFill>
            <a:srgbClr val="3D108A"/>
          </a:solidFill>
          <a:ln w="25400">
            <a:solidFill>
              <a:srgbClr val="3D108A"/>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0,9</a:t>
            </a:r>
          </a:p>
        </p:txBody>
      </p:sp>
      <p:sp>
        <p:nvSpPr>
          <p:cNvPr id="30" name="Content Placeholder 4">
            <a:extLst>
              <a:ext uri="{FF2B5EF4-FFF2-40B4-BE49-F238E27FC236}">
                <a16:creationId xmlns:a16="http://schemas.microsoft.com/office/drawing/2014/main" id="{0261181B-F96E-4065-9E51-DD32D9204B5E}"/>
              </a:ext>
            </a:extLst>
          </p:cNvPr>
          <p:cNvSpPr txBox="1">
            <a:spLocks/>
          </p:cNvSpPr>
          <p:nvPr/>
        </p:nvSpPr>
        <p:spPr>
          <a:xfrm>
            <a:off x="5285610" y="1965797"/>
            <a:ext cx="252000" cy="144000"/>
          </a:xfrm>
          <a:prstGeom prst="rect">
            <a:avLst/>
          </a:prstGeom>
          <a:solidFill>
            <a:schemeClr val="accent3"/>
          </a:solidFill>
          <a:ln w="25400">
            <a:solidFill>
              <a:schemeClr val="accent3"/>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1,0</a:t>
            </a:r>
          </a:p>
        </p:txBody>
      </p:sp>
      <p:sp>
        <p:nvSpPr>
          <p:cNvPr id="31" name="Content Placeholder 4">
            <a:extLst>
              <a:ext uri="{FF2B5EF4-FFF2-40B4-BE49-F238E27FC236}">
                <a16:creationId xmlns:a16="http://schemas.microsoft.com/office/drawing/2014/main" id="{186C0655-34ED-4764-9AF7-F72F84AEB1BC}"/>
              </a:ext>
            </a:extLst>
          </p:cNvPr>
          <p:cNvSpPr txBox="1">
            <a:spLocks/>
          </p:cNvSpPr>
          <p:nvPr/>
        </p:nvSpPr>
        <p:spPr>
          <a:xfrm>
            <a:off x="5285610" y="2168603"/>
            <a:ext cx="252000" cy="144000"/>
          </a:xfrm>
          <a:prstGeom prst="rect">
            <a:avLst/>
          </a:prstGeom>
          <a:solidFill>
            <a:schemeClr val="accent1"/>
          </a:solidFill>
          <a:ln w="25400">
            <a:solidFill>
              <a:schemeClr val="accent1"/>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0,4</a:t>
            </a:r>
          </a:p>
        </p:txBody>
      </p:sp>
      <p:sp>
        <p:nvSpPr>
          <p:cNvPr id="32" name="Content Placeholder 4">
            <a:extLst>
              <a:ext uri="{FF2B5EF4-FFF2-40B4-BE49-F238E27FC236}">
                <a16:creationId xmlns:a16="http://schemas.microsoft.com/office/drawing/2014/main" id="{4137C3F2-5D78-4113-B195-C66E4C7A33CC}"/>
              </a:ext>
            </a:extLst>
          </p:cNvPr>
          <p:cNvSpPr txBox="1">
            <a:spLocks/>
          </p:cNvSpPr>
          <p:nvPr/>
        </p:nvSpPr>
        <p:spPr>
          <a:xfrm>
            <a:off x="8448877" y="1755916"/>
            <a:ext cx="252000" cy="144000"/>
          </a:xfrm>
          <a:prstGeom prst="rect">
            <a:avLst/>
          </a:prstGeom>
          <a:solidFill>
            <a:srgbClr val="3D108A"/>
          </a:solidFill>
          <a:ln w="25400">
            <a:solidFill>
              <a:srgbClr val="3D108A"/>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1,0</a:t>
            </a:r>
          </a:p>
        </p:txBody>
      </p:sp>
      <p:sp>
        <p:nvSpPr>
          <p:cNvPr id="33" name="Content Placeholder 4">
            <a:extLst>
              <a:ext uri="{FF2B5EF4-FFF2-40B4-BE49-F238E27FC236}">
                <a16:creationId xmlns:a16="http://schemas.microsoft.com/office/drawing/2014/main" id="{B3E1675B-3F5A-4B79-B5EC-2AA4F302659D}"/>
              </a:ext>
            </a:extLst>
          </p:cNvPr>
          <p:cNvSpPr txBox="1">
            <a:spLocks/>
          </p:cNvSpPr>
          <p:nvPr/>
        </p:nvSpPr>
        <p:spPr>
          <a:xfrm>
            <a:off x="8448877" y="1958722"/>
            <a:ext cx="252000" cy="144000"/>
          </a:xfrm>
          <a:prstGeom prst="rect">
            <a:avLst/>
          </a:prstGeom>
          <a:solidFill>
            <a:schemeClr val="accent3"/>
          </a:solidFill>
          <a:ln w="25400">
            <a:solidFill>
              <a:schemeClr val="accent3"/>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4,8</a:t>
            </a:r>
          </a:p>
        </p:txBody>
      </p:sp>
      <p:sp>
        <p:nvSpPr>
          <p:cNvPr id="34" name="Content Placeholder 4">
            <a:extLst>
              <a:ext uri="{FF2B5EF4-FFF2-40B4-BE49-F238E27FC236}">
                <a16:creationId xmlns:a16="http://schemas.microsoft.com/office/drawing/2014/main" id="{51D8B2B6-69C5-451A-87B4-BC30A976D066}"/>
              </a:ext>
            </a:extLst>
          </p:cNvPr>
          <p:cNvSpPr txBox="1">
            <a:spLocks/>
          </p:cNvSpPr>
          <p:nvPr/>
        </p:nvSpPr>
        <p:spPr>
          <a:xfrm>
            <a:off x="8448877" y="2161528"/>
            <a:ext cx="252000" cy="144000"/>
          </a:xfrm>
          <a:prstGeom prst="rect">
            <a:avLst/>
          </a:prstGeom>
          <a:solidFill>
            <a:schemeClr val="accent1"/>
          </a:solidFill>
          <a:ln w="25400">
            <a:solidFill>
              <a:schemeClr val="accent1"/>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AT" sz="1000" b="1" dirty="0"/>
              <a:t>0,8</a:t>
            </a:r>
          </a:p>
        </p:txBody>
      </p:sp>
      <p:sp>
        <p:nvSpPr>
          <p:cNvPr id="35" name="Rectangle 3">
            <a:extLst>
              <a:ext uri="{FF2B5EF4-FFF2-40B4-BE49-F238E27FC236}">
                <a16:creationId xmlns:a16="http://schemas.microsoft.com/office/drawing/2014/main" id="{79771270-3AA4-4AFD-A3E3-8BC3346CA7A2}"/>
              </a:ext>
            </a:extLst>
          </p:cNvPr>
          <p:cNvSpPr txBox="1">
            <a:spLocks noChangeArrowheads="1"/>
          </p:cNvSpPr>
          <p:nvPr/>
        </p:nvSpPr>
        <p:spPr bwMode="gray">
          <a:xfrm>
            <a:off x="534592" y="4679341"/>
            <a:ext cx="9622632" cy="2452731"/>
          </a:xfrm>
          <a:prstGeom prst="rect">
            <a:avLst/>
          </a:prstGeom>
          <a:noFill/>
          <a:ln w="19050">
            <a:noFill/>
            <a:miter lim="800000"/>
            <a:headEnd/>
            <a:tailEnd/>
          </a:ln>
          <a:effectLst/>
        </p:spPr>
        <p:txBody>
          <a:bodyPr vert="horz" wrap="square" lIns="97955" tIns="97955" rIns="97955" bIns="97955" numCol="1" anchor="t" anchorCtr="0" compatLnSpc="1">
            <a:prstTxWarp prst="textNoShape">
              <a:avLst/>
            </a:prstTxWarp>
            <a:noAutofit/>
          </a:bodyPr>
          <a:lstStyle/>
          <a:p>
            <a:pPr marL="259775" indent="-259775" defTabSz="623128">
              <a:spcAft>
                <a:spcPts val="545"/>
              </a:spcAft>
              <a:buClr>
                <a:schemeClr val="tx2"/>
              </a:buClr>
              <a:buFont typeface="EYInterstate Light" panose="02000506000000020004" pitchFamily="2" charset="0"/>
              <a:buChar char="•"/>
              <a:defRPr/>
            </a:pPr>
            <a:r>
              <a:rPr lang="de-AT" sz="1350" dirty="0">
                <a:solidFill>
                  <a:schemeClr val="bg1"/>
                </a:solidFill>
              </a:rPr>
              <a:t>Am meisten Geld floss bei ausländischen Direktinvestitionen in Österreich, im Zuge derer rund 4,8 Mrd. Euro investiert wurden. Neben den 4 auf der folgenden Seite dargestellten Deals teilt sich das Volumen auf mehrere weitere Deals auf, darunter ein weiterer Anteilsverkauf an der IMS </a:t>
            </a:r>
            <a:r>
              <a:rPr lang="de-AT" sz="1350" dirty="0" err="1">
                <a:solidFill>
                  <a:schemeClr val="bg1"/>
                </a:solidFill>
              </a:rPr>
              <a:t>Nanofabrication</a:t>
            </a:r>
            <a:r>
              <a:rPr lang="de-AT" sz="1350" dirty="0">
                <a:solidFill>
                  <a:schemeClr val="bg1"/>
                </a:solidFill>
              </a:rPr>
              <a:t> (403 Mio. Euro für 10,0%) durch Intel (Käufer: Taiwan Semiconductor Manufacturing Company Limited). </a:t>
            </a:r>
          </a:p>
          <a:p>
            <a:pPr marL="259775" indent="-259775" defTabSz="623128">
              <a:spcAft>
                <a:spcPts val="545"/>
              </a:spcAft>
              <a:buClr>
                <a:schemeClr val="tx2"/>
              </a:buClr>
              <a:buFont typeface="EYInterstate Light" panose="02000506000000020004" pitchFamily="2" charset="0"/>
              <a:buChar char="•"/>
              <a:defRPr/>
            </a:pPr>
            <a:r>
              <a:rPr lang="de-AT" sz="1350" dirty="0">
                <a:solidFill>
                  <a:schemeClr val="bg1"/>
                </a:solidFill>
              </a:rPr>
              <a:t>Im Zuge von Transaktionen österreichischer Käufer im Ausland wurden 1,0 Mrd. Euro investiert. Dieses Volumen entfiel insbesondere auf den Erwerb von Windkraftwerken in Spanien durch den Verbund (460 Mio. Euro) sowie auf 4 weitere Deals in einer Größenordnung von jeweils rund 100 Mio. Euro durch die VIG, die </a:t>
            </a:r>
            <a:r>
              <a:rPr lang="de-AT" sz="1350" dirty="0" err="1">
                <a:solidFill>
                  <a:schemeClr val="bg1"/>
                </a:solidFill>
              </a:rPr>
              <a:t>zr</a:t>
            </a:r>
            <a:r>
              <a:rPr lang="de-AT" sz="1350" dirty="0">
                <a:solidFill>
                  <a:schemeClr val="bg1"/>
                </a:solidFill>
              </a:rPr>
              <a:t> </a:t>
            </a:r>
            <a:r>
              <a:rPr lang="de-AT" sz="1350" dirty="0" err="1">
                <a:solidFill>
                  <a:schemeClr val="bg1"/>
                </a:solidFill>
              </a:rPr>
              <a:t>pharma</a:t>
            </a:r>
            <a:r>
              <a:rPr lang="de-AT" sz="1350" dirty="0">
                <a:solidFill>
                  <a:schemeClr val="bg1"/>
                </a:solidFill>
              </a:rPr>
              <a:t>&amp; GmbH, die Telekom Austria und die RHI </a:t>
            </a:r>
            <a:r>
              <a:rPr lang="de-AT" sz="1350" dirty="0" err="1">
                <a:solidFill>
                  <a:schemeClr val="bg1"/>
                </a:solidFill>
              </a:rPr>
              <a:t>Magnesita</a:t>
            </a:r>
            <a:r>
              <a:rPr lang="de-AT" sz="1350" dirty="0">
                <a:solidFill>
                  <a:schemeClr val="bg1"/>
                </a:solidFill>
              </a:rPr>
              <a:t>.</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Bei inner-österreichischen Deals gab es eine Verdoppelung von 0,4 Mrd. Euro auf 0,8 Mrd. Euro, die neben dem auf der folgenden Seite dargestellten Deal (ESTMK) auf den Kauf der zuletzt mit 194 Mio. Euro bewerteten Vienna Twin Towers durch die S IMMO von der IMMOFINANZ entfielen.</a:t>
            </a:r>
          </a:p>
          <a:p>
            <a:pPr marL="259775" indent="-259775" defTabSz="623128">
              <a:spcAft>
                <a:spcPts val="545"/>
              </a:spcAft>
              <a:buClr>
                <a:schemeClr val="tx2"/>
              </a:buClr>
              <a:buFont typeface="EYInterstate Light" panose="02000506000000020004" pitchFamily="2" charset="0"/>
              <a:buChar char="•"/>
              <a:defRPr/>
            </a:pPr>
            <a:endParaRPr lang="de-AT" sz="1350" dirty="0">
              <a:solidFill>
                <a:schemeClr val="bg1"/>
              </a:solidFill>
            </a:endParaRPr>
          </a:p>
        </p:txBody>
      </p:sp>
      <p:grpSp>
        <p:nvGrpSpPr>
          <p:cNvPr id="36" name="Group 35">
            <a:extLst>
              <a:ext uri="{FF2B5EF4-FFF2-40B4-BE49-F238E27FC236}">
                <a16:creationId xmlns:a16="http://schemas.microsoft.com/office/drawing/2014/main" id="{180C5548-7B04-4815-AC1A-77CC5230EB3E}"/>
              </a:ext>
            </a:extLst>
          </p:cNvPr>
          <p:cNvGrpSpPr/>
          <p:nvPr/>
        </p:nvGrpSpPr>
        <p:grpSpPr>
          <a:xfrm>
            <a:off x="9486426" y="4427147"/>
            <a:ext cx="656052" cy="144000"/>
            <a:chOff x="9486426" y="4427147"/>
            <a:chExt cx="656052" cy="144000"/>
          </a:xfrm>
        </p:grpSpPr>
        <p:sp>
          <p:nvSpPr>
            <p:cNvPr id="37" name="Rectangle 36">
              <a:extLst>
                <a:ext uri="{FF2B5EF4-FFF2-40B4-BE49-F238E27FC236}">
                  <a16:creationId xmlns:a16="http://schemas.microsoft.com/office/drawing/2014/main" id="{985221F9-D793-4E86-913F-BC8567085266}"/>
                </a:ext>
              </a:extLst>
            </p:cNvPr>
            <p:cNvSpPr/>
            <p:nvPr/>
          </p:nvSpPr>
          <p:spPr>
            <a:xfrm>
              <a:off x="9486426" y="4427147"/>
              <a:ext cx="180000" cy="144000"/>
            </a:xfrm>
            <a:prstGeom prst="rect">
              <a:avLst/>
            </a:prstGeom>
            <a:solidFill>
              <a:srgbClr val="27ACAA"/>
            </a:solidFill>
          </p:spPr>
          <p:txBody>
            <a:bodyPr lIns="36000" tIns="0" rIns="36000" bIns="0" rtlCol="0" anchor="ctr">
              <a:noAutofit/>
            </a:bodyPr>
            <a:lstStyle/>
            <a:p>
              <a:endParaRPr lang="de-AT" sz="800" dirty="0">
                <a:solidFill>
                  <a:schemeClr val="bg1"/>
                </a:solidFill>
                <a:ea typeface="Arial"/>
                <a:cs typeface="Times New Roman"/>
              </a:endParaRPr>
            </a:p>
          </p:txBody>
        </p:sp>
        <p:sp>
          <p:nvSpPr>
            <p:cNvPr id="38" name="TextBox 37">
              <a:extLst>
                <a:ext uri="{FF2B5EF4-FFF2-40B4-BE49-F238E27FC236}">
                  <a16:creationId xmlns:a16="http://schemas.microsoft.com/office/drawing/2014/main" id="{1ABAD56A-5818-4B3E-B9A4-11CA5E0B09D8}"/>
                </a:ext>
              </a:extLst>
            </p:cNvPr>
            <p:cNvSpPr txBox="1"/>
            <p:nvPr/>
          </p:nvSpPr>
          <p:spPr>
            <a:xfrm>
              <a:off x="9710478" y="4437592"/>
              <a:ext cx="432000" cy="123111"/>
            </a:xfrm>
            <a:prstGeom prst="rect">
              <a:avLst/>
            </a:prstGeom>
            <a:noFill/>
          </p:spPr>
          <p:txBody>
            <a:bodyPr wrap="square" lIns="3600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800" b="0" i="0" u="none" strike="noStrike" kern="0" cap="none" spc="0" normalizeH="0" baseline="0" noProof="0" dirty="0">
                  <a:ln>
                    <a:noFill/>
                  </a:ln>
                  <a:solidFill>
                    <a:schemeClr val="bg1"/>
                  </a:solidFill>
                  <a:effectLst/>
                  <a:uLnTx/>
                  <a:uFillTx/>
                </a:rPr>
                <a:t>Gesamt</a:t>
              </a:r>
            </a:p>
          </p:txBody>
        </p:sp>
      </p:grpSp>
    </p:spTree>
    <p:extLst>
      <p:ext uri="{BB962C8B-B14F-4D97-AF65-F5344CB8AC3E}">
        <p14:creationId xmlns:p14="http://schemas.microsoft.com/office/powerpoint/2010/main" val="218135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5 größten M&amp;A-Transaktionen mit österreichischer Beteiligung</a:t>
            </a:r>
            <a:endParaRPr lang="en-US" dirty="0"/>
          </a:p>
        </p:txBody>
      </p:sp>
      <p:sp>
        <p:nvSpPr>
          <p:cNvPr id="14" name="Fußzeilenplatzhalter 13">
            <a:extLst>
              <a:ext uri="{FF2B5EF4-FFF2-40B4-BE49-F238E27FC236}">
                <a16:creationId xmlns:a16="http://schemas.microsoft.com/office/drawing/2014/main" id="{A04968FB-D942-4A53-96C4-8B54BD7310E0}"/>
              </a:ext>
            </a:extLst>
          </p:cNvPr>
          <p:cNvSpPr>
            <a:spLocks noGrp="1"/>
          </p:cNvSpPr>
          <p:nvPr>
            <p:ph type="ftr" sz="quarter" idx="11"/>
          </p:nvPr>
        </p:nvSpPr>
        <p:spPr/>
        <p:txBody>
          <a:bodyPr/>
          <a:lstStyle/>
          <a:p>
            <a:r>
              <a:rPr lang="en-US" noProof="0"/>
              <a:t>EY | Building a better working world.</a:t>
            </a:r>
            <a:endParaRPr lang="en-US" noProof="0" dirty="0"/>
          </a:p>
        </p:txBody>
      </p:sp>
      <p:sp>
        <p:nvSpPr>
          <p:cNvPr id="4" name="Foliennummernplatzhalter 3">
            <a:extLst>
              <a:ext uri="{FF2B5EF4-FFF2-40B4-BE49-F238E27FC236}">
                <a16:creationId xmlns:a16="http://schemas.microsoft.com/office/drawing/2014/main" id="{9D95FD8F-F652-4347-A9AC-64B9C82C7AA4}"/>
              </a:ext>
            </a:extLst>
          </p:cNvPr>
          <p:cNvSpPr>
            <a:spLocks noGrp="1"/>
          </p:cNvSpPr>
          <p:nvPr>
            <p:ph type="sldNum" sz="quarter" idx="4"/>
          </p:nvPr>
        </p:nvSpPr>
        <p:spPr/>
        <p:txBody>
          <a:bodyPr/>
          <a:lstStyle/>
          <a:p>
            <a:fld id="{F1BC30E3-FFE5-4B91-AA19-87A149EBB9EE}" type="slidenum">
              <a:rPr lang="en-US" noProof="0" smtClean="0"/>
              <a:pPr/>
              <a:t>8</a:t>
            </a:fld>
            <a:endParaRPr lang="en-US" noProof="0" dirty="0"/>
          </a:p>
        </p:txBody>
      </p:sp>
      <p:graphicFrame>
        <p:nvGraphicFramePr>
          <p:cNvPr id="3" name="Group 38">
            <a:extLst>
              <a:ext uri="{FF2B5EF4-FFF2-40B4-BE49-F238E27FC236}">
                <a16:creationId xmlns:a16="http://schemas.microsoft.com/office/drawing/2014/main" id="{FBDEE233-78AF-73B1-4442-8B99F538A173}"/>
              </a:ext>
            </a:extLst>
          </p:cNvPr>
          <p:cNvGraphicFramePr>
            <a:graphicFrameLocks/>
          </p:cNvGraphicFramePr>
          <p:nvPr>
            <p:extLst>
              <p:ext uri="{D42A27DB-BD31-4B8C-83A1-F6EECF244321}">
                <p14:modId xmlns:p14="http://schemas.microsoft.com/office/powerpoint/2010/main" val="3798126654"/>
              </p:ext>
            </p:extLst>
          </p:nvPr>
        </p:nvGraphicFramePr>
        <p:xfrm>
          <a:off x="534592" y="1470087"/>
          <a:ext cx="9622800" cy="4248000"/>
        </p:xfrm>
        <a:graphic>
          <a:graphicData uri="http://schemas.openxmlformats.org/drawingml/2006/table">
            <a:tbl>
              <a:tblPr/>
              <a:tblGrid>
                <a:gridCol w="1800000">
                  <a:extLst>
                    <a:ext uri="{9D8B030D-6E8A-4147-A177-3AD203B41FA5}">
                      <a16:colId xmlns:a16="http://schemas.microsoft.com/office/drawing/2014/main" val="3113552056"/>
                    </a:ext>
                  </a:extLst>
                </a:gridCol>
                <a:gridCol w="2376000">
                  <a:extLst>
                    <a:ext uri="{9D8B030D-6E8A-4147-A177-3AD203B41FA5}">
                      <a16:colId xmlns:a16="http://schemas.microsoft.com/office/drawing/2014/main" val="20000"/>
                    </a:ext>
                  </a:extLst>
                </a:gridCol>
                <a:gridCol w="900000">
                  <a:extLst>
                    <a:ext uri="{9D8B030D-6E8A-4147-A177-3AD203B41FA5}">
                      <a16:colId xmlns:a16="http://schemas.microsoft.com/office/drawing/2014/main" val="3096633603"/>
                    </a:ext>
                  </a:extLst>
                </a:gridCol>
                <a:gridCol w="1584000">
                  <a:extLst>
                    <a:ext uri="{9D8B030D-6E8A-4147-A177-3AD203B41FA5}">
                      <a16:colId xmlns:a16="http://schemas.microsoft.com/office/drawing/2014/main" val="20001"/>
                    </a:ext>
                  </a:extLst>
                </a:gridCol>
                <a:gridCol w="2062800">
                  <a:extLst>
                    <a:ext uri="{9D8B030D-6E8A-4147-A177-3AD203B41FA5}">
                      <a16:colId xmlns:a16="http://schemas.microsoft.com/office/drawing/2014/main" val="20002"/>
                    </a:ext>
                  </a:extLst>
                </a:gridCol>
                <a:gridCol w="900000">
                  <a:extLst>
                    <a:ext uri="{9D8B030D-6E8A-4147-A177-3AD203B41FA5}">
                      <a16:colId xmlns:a16="http://schemas.microsoft.com/office/drawing/2014/main" val="4208258680"/>
                    </a:ext>
                  </a:extLst>
                </a:gridCol>
              </a:tblGrid>
              <a:tr h="39600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de-AT" sz="1400" b="1" i="0" u="none" strike="noStrike" cap="none" normalizeH="0" baseline="0" noProof="0" dirty="0">
                          <a:ln>
                            <a:noFill/>
                          </a:ln>
                          <a:solidFill>
                            <a:schemeClr val="tx1"/>
                          </a:solidFill>
                          <a:effectLst/>
                          <a:latin typeface="+mn-lt"/>
                        </a:rPr>
                        <a:t>Art der Transaktion</a:t>
                      </a:r>
                    </a:p>
                  </a:txBody>
                  <a:tcPr marL="81629" marR="81629" marT="42447" marB="42447" anchor="ctr" horzOverflow="overflow">
                    <a:lnL w="3175"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FFE600"/>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de-DE" sz="1400" b="1" i="0" u="none" strike="noStrike" cap="none" normalizeH="0" baseline="0" dirty="0">
                          <a:ln>
                            <a:noFill/>
                          </a:ln>
                          <a:solidFill>
                            <a:schemeClr val="tx1"/>
                          </a:solidFill>
                          <a:effectLst/>
                          <a:latin typeface="+mn-lt"/>
                        </a:rPr>
                        <a:t>Zielunternehmen</a:t>
                      </a:r>
                      <a:endParaRPr kumimoji="0" lang="en-US" sz="1400" b="1" i="0" u="none" strike="noStrike" cap="none" normalizeH="0" baseline="0" dirty="0">
                        <a:ln>
                          <a:noFill/>
                        </a:ln>
                        <a:solidFill>
                          <a:schemeClr val="tx1"/>
                        </a:solidFill>
                        <a:effectLst/>
                        <a:latin typeface="+mn-lt"/>
                      </a:endParaRPr>
                    </a:p>
                  </a:txBody>
                  <a:tcPr marL="81629" marR="81629" marT="42447" marB="42447" anchor="ctr" horzOverflow="overflow">
                    <a:lnL w="3175"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FFE600"/>
                    </a:solidFill>
                  </a:tcPr>
                </a:tc>
                <a:tc>
                  <a:txBody>
                    <a:bodyPr/>
                    <a:lstStyle/>
                    <a:p>
                      <a:pPr marL="0" marR="0" lvl="0" indent="0" algn="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de-AT" sz="1400" b="1" i="0" u="none" strike="noStrike" cap="none" normalizeH="0" baseline="0" dirty="0">
                          <a:ln>
                            <a:noFill/>
                          </a:ln>
                          <a:solidFill>
                            <a:schemeClr val="tx1"/>
                          </a:solidFill>
                          <a:effectLst/>
                          <a:latin typeface="+mn-lt"/>
                        </a:rPr>
                        <a:t>Land</a:t>
                      </a:r>
                      <a:endParaRPr kumimoji="0" lang="en-US" sz="1400" b="1" i="0" u="none" strike="noStrike" cap="none" normalizeH="0" baseline="0" dirty="0">
                        <a:ln>
                          <a:noFill/>
                        </a:ln>
                        <a:solidFill>
                          <a:schemeClr val="tx1"/>
                        </a:solidFill>
                        <a:effectLst/>
                        <a:latin typeface="+mn-lt"/>
                      </a:endParaRPr>
                    </a:p>
                  </a:txBody>
                  <a:tcPr marL="81629" marR="81629" marT="42447" marB="42447" anchor="ctr" horzOverflow="overflow">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FFE600"/>
                    </a:solidFill>
                  </a:tcPr>
                </a:tc>
                <a:tc>
                  <a:txBody>
                    <a:bodyPr/>
                    <a:lstStyle/>
                    <a:p>
                      <a:pPr marL="0" marR="0" lvl="0" indent="0" algn="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de-DE" sz="1400" b="1" i="0" u="none" strike="noStrike" cap="none" normalizeH="0" baseline="0" dirty="0">
                          <a:ln>
                            <a:noFill/>
                          </a:ln>
                          <a:solidFill>
                            <a:schemeClr val="tx1"/>
                          </a:solidFill>
                          <a:effectLst/>
                          <a:latin typeface="+mn-lt"/>
                        </a:rPr>
                        <a:t>Transaktionswert</a:t>
                      </a:r>
                      <a:endParaRPr kumimoji="0" lang="en-US" sz="1400" b="1" i="0" u="none" strike="noStrike" cap="none" normalizeH="0" baseline="30000" dirty="0">
                        <a:ln>
                          <a:noFill/>
                        </a:ln>
                        <a:solidFill>
                          <a:schemeClr val="tx1"/>
                        </a:solidFill>
                        <a:effectLst/>
                        <a:latin typeface="+mn-lt"/>
                      </a:endParaRPr>
                    </a:p>
                  </a:txBody>
                  <a:tcPr marL="81629" marR="81629" marT="42447" marB="42447" anchor="ctr" horzOverflow="overflow">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FFE600"/>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de-DE" sz="1400" b="1" i="0" u="none" strike="noStrike" cap="none" normalizeH="0" baseline="0" dirty="0">
                          <a:ln>
                            <a:noFill/>
                          </a:ln>
                          <a:solidFill>
                            <a:schemeClr val="tx1"/>
                          </a:solidFill>
                          <a:effectLst/>
                          <a:latin typeface="+mn-lt"/>
                        </a:rPr>
                        <a:t>Käufer</a:t>
                      </a:r>
                      <a:endParaRPr kumimoji="0" lang="en-US" sz="1400" b="1" i="0" u="none" strike="noStrike" cap="none" normalizeH="0" baseline="0" dirty="0">
                        <a:ln>
                          <a:noFill/>
                        </a:ln>
                        <a:solidFill>
                          <a:schemeClr val="tx1"/>
                        </a:solidFill>
                        <a:effectLst/>
                        <a:latin typeface="+mn-lt"/>
                      </a:endParaRPr>
                    </a:p>
                  </a:txBody>
                  <a:tcPr marL="81629" marR="81629" marT="42447" marB="42447" anchor="ctr" horzOverflow="overflow">
                    <a:lnL w="571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FFE600"/>
                    </a:solidFill>
                  </a:tcPr>
                </a:tc>
                <a:tc>
                  <a:txBody>
                    <a:bodyPr/>
                    <a:lstStyle/>
                    <a:p>
                      <a:pPr marL="0" marR="0" lvl="0" indent="0" algn="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de-AT" sz="1400" b="1" i="0" u="none" strike="noStrike" cap="none" normalizeH="0" baseline="0" dirty="0">
                          <a:ln>
                            <a:noFill/>
                          </a:ln>
                          <a:solidFill>
                            <a:schemeClr val="tx1"/>
                          </a:solidFill>
                          <a:effectLst/>
                          <a:latin typeface="+mn-lt"/>
                        </a:rPr>
                        <a:t>Land</a:t>
                      </a:r>
                      <a:endParaRPr kumimoji="0" lang="en-US" sz="1400" b="1" i="0" u="none" strike="noStrike" cap="none" normalizeH="0" baseline="0" dirty="0">
                        <a:ln>
                          <a:noFill/>
                        </a:ln>
                        <a:solidFill>
                          <a:schemeClr val="tx1"/>
                        </a:solidFill>
                        <a:effectLst/>
                        <a:latin typeface="+mn-lt"/>
                      </a:endParaRPr>
                    </a:p>
                  </a:txBody>
                  <a:tcPr marL="81629" marR="81629" marT="42447" marB="42447" anchor="ctr" horzOverflow="overflow">
                    <a:lnL w="571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FFE600"/>
                    </a:solidFill>
                  </a:tcPr>
                </a:tc>
                <a:extLst>
                  <a:ext uri="{0D108BD9-81ED-4DB2-BD59-A6C34878D82A}">
                    <a16:rowId xmlns:a16="http://schemas.microsoft.com/office/drawing/2014/main" val="10000"/>
                  </a:ext>
                </a:extLst>
              </a:tr>
              <a:tr h="72000">
                <a:tc>
                  <a:txBody>
                    <a:bodyPr/>
                    <a:lstStyle/>
                    <a:p>
                      <a:pPr marL="0" algn="l" defTabSz="914400" rtl="0" eaLnBrk="1" fontAlgn="t" latinLnBrk="0" hangingPunct="1"/>
                      <a:endParaRPr lang="de-AT" sz="100" kern="1200" dirty="0">
                        <a:solidFill>
                          <a:schemeClr val="bg1"/>
                        </a:solidFill>
                        <a:latin typeface="+mn-lt"/>
                        <a:ea typeface="+mn-ea"/>
                        <a:cs typeface="+mn-cs"/>
                      </a:endParaRPr>
                    </a:p>
                  </a:txBody>
                  <a:tcPr marL="100800" marR="100800" marT="0" marB="0">
                    <a:lnL w="3175"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algn="l" defTabSz="914400" rtl="0" eaLnBrk="1" fontAlgn="t" latinLnBrk="0" hangingPunct="1"/>
                      <a:endParaRPr lang="de-AT" sz="100" kern="1200" dirty="0">
                        <a:solidFill>
                          <a:schemeClr val="bg1"/>
                        </a:solidFill>
                        <a:latin typeface="+mn-lt"/>
                        <a:ea typeface="+mn-ea"/>
                        <a:cs typeface="+mn-cs"/>
                      </a:endParaRPr>
                    </a:p>
                  </a:txBody>
                  <a:tcPr marL="100800" marR="100800" marT="0" marB="0">
                    <a:lnL w="3175"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357188" marR="0" lvl="0" indent="0" algn="r" defTabSz="914400" rtl="0" eaLnBrk="1" fontAlgn="t" latinLnBrk="0" hangingPunct="1">
                        <a:lnSpc>
                          <a:spcPct val="100000"/>
                        </a:lnSpc>
                        <a:spcBef>
                          <a:spcPts val="0"/>
                        </a:spcBef>
                        <a:spcAft>
                          <a:spcPts val="0"/>
                        </a:spcAft>
                        <a:buClrTx/>
                        <a:buSzTx/>
                        <a:buFontTx/>
                        <a:buNone/>
                        <a:tabLst/>
                        <a:defRPr/>
                      </a:pPr>
                      <a:endParaRPr lang="de-AT" sz="100" kern="1200" dirty="0">
                        <a:solidFill>
                          <a:schemeClr val="bg1"/>
                        </a:solidFill>
                        <a:latin typeface="+mn-lt"/>
                        <a:ea typeface="+mn-ea"/>
                        <a:cs typeface="+mn-cs"/>
                      </a:endParaRPr>
                    </a:p>
                  </a:txBody>
                  <a:tcPr marL="100800" marR="100800" marT="0" marB="0">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357188" marR="0" lvl="0" indent="0" algn="r" defTabSz="914400" rtl="0" eaLnBrk="1" fontAlgn="t" latinLnBrk="0" hangingPunct="1">
                        <a:lnSpc>
                          <a:spcPct val="100000"/>
                        </a:lnSpc>
                        <a:spcBef>
                          <a:spcPts val="0"/>
                        </a:spcBef>
                        <a:spcAft>
                          <a:spcPts val="0"/>
                        </a:spcAft>
                        <a:buClrTx/>
                        <a:buSzTx/>
                        <a:buFontTx/>
                        <a:buNone/>
                        <a:tabLst/>
                        <a:defRPr/>
                      </a:pPr>
                      <a:endParaRPr lang="de-AT" sz="100" kern="1200" dirty="0">
                        <a:solidFill>
                          <a:schemeClr val="bg1"/>
                        </a:solidFill>
                        <a:latin typeface="+mn-lt"/>
                        <a:ea typeface="+mn-ea"/>
                        <a:cs typeface="+mn-cs"/>
                      </a:endParaRPr>
                    </a:p>
                  </a:txBody>
                  <a:tcPr marL="100800" marR="100800" marT="0" marB="0">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algn="l" defTabSz="914400" rtl="0" eaLnBrk="1" fontAlgn="t" latinLnBrk="0" hangingPunct="1"/>
                      <a:endParaRPr lang="de-AT" sz="100" kern="1200" dirty="0">
                        <a:solidFill>
                          <a:schemeClr val="bg1"/>
                        </a:solidFill>
                        <a:latin typeface="+mn-lt"/>
                        <a:ea typeface="+mn-ea"/>
                        <a:cs typeface="+mn-cs"/>
                      </a:endParaRPr>
                    </a:p>
                  </a:txBody>
                  <a:tcPr marL="100800" marR="100800" marT="0" marB="0">
                    <a:lnL w="571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algn="l" defTabSz="914400" rtl="0" eaLnBrk="1" fontAlgn="t" latinLnBrk="0" hangingPunct="1"/>
                      <a:endParaRPr lang="de-AT" sz="100" kern="1200" dirty="0">
                        <a:solidFill>
                          <a:schemeClr val="bg1"/>
                        </a:solidFill>
                        <a:latin typeface="+mn-lt"/>
                        <a:ea typeface="+mn-ea"/>
                        <a:cs typeface="+mn-cs"/>
                      </a:endParaRPr>
                    </a:p>
                  </a:txBody>
                  <a:tcPr marL="100800" marR="100800" marT="0" marB="0">
                    <a:lnL w="571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4655997"/>
                  </a:ext>
                </a:extLst>
              </a:tr>
              <a:tr h="756000">
                <a:tc>
                  <a:txBody>
                    <a:bodyPr/>
                    <a:lstStyle/>
                    <a:p>
                      <a:pPr marL="0" algn="l" defTabSz="914400" rtl="0" eaLnBrk="1" fontAlgn="t" latinLnBrk="0" hangingPunct="1"/>
                      <a:r>
                        <a:rPr lang="de-AT" sz="1400" kern="1200" dirty="0">
                          <a:solidFill>
                            <a:schemeClr val="bg1"/>
                          </a:solidFill>
                          <a:latin typeface="+mn-lt"/>
                          <a:ea typeface="+mn-ea"/>
                          <a:cs typeface="+mn-cs"/>
                        </a:rPr>
                        <a:t>Inbound</a:t>
                      </a:r>
                    </a:p>
                  </a:txBody>
                  <a:tcPr marL="100800" marR="100800" marT="46800" marB="46800">
                    <a:lnL w="3175"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algn="l" defTabSz="914400" rtl="0" eaLnBrk="1" fontAlgn="t" latinLnBrk="0" hangingPunct="1"/>
                      <a:r>
                        <a:rPr lang="de-AT" sz="1400" kern="1200" noProof="0" dirty="0" err="1">
                          <a:solidFill>
                            <a:schemeClr val="bg1"/>
                          </a:solidFill>
                          <a:latin typeface="+mn-lt"/>
                          <a:ea typeface="+mn-ea"/>
                          <a:cs typeface="+mn-cs"/>
                        </a:rPr>
                        <a:t>cargo</a:t>
                      </a:r>
                      <a:r>
                        <a:rPr lang="de-AT" sz="1400" kern="1200" noProof="0" dirty="0">
                          <a:solidFill>
                            <a:schemeClr val="bg1"/>
                          </a:solidFill>
                          <a:latin typeface="+mn-lt"/>
                          <a:ea typeface="+mn-ea"/>
                          <a:cs typeface="+mn-cs"/>
                        </a:rPr>
                        <a:t>-partner GmbH</a:t>
                      </a:r>
                      <a:endParaRPr lang="de-AT" sz="1400" kern="1200" dirty="0">
                        <a:solidFill>
                          <a:schemeClr val="bg1"/>
                        </a:solidFill>
                        <a:latin typeface="+mn-lt"/>
                        <a:ea typeface="+mn-ea"/>
                        <a:cs typeface="+mn-cs"/>
                      </a:endParaRPr>
                    </a:p>
                  </a:txBody>
                  <a:tcPr marL="100800" marR="100800" marT="46800" marB="46800">
                    <a:lnL w="3175"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357188" marR="0" lvl="0" indent="0" algn="r" defTabSz="914400" rtl="0" eaLnBrk="1" fontAlgn="t" latinLnBrk="0" hangingPunct="1">
                        <a:lnSpc>
                          <a:spcPct val="100000"/>
                        </a:lnSpc>
                        <a:spcBef>
                          <a:spcPts val="0"/>
                        </a:spcBef>
                        <a:spcAft>
                          <a:spcPts val="0"/>
                        </a:spcAft>
                        <a:buClrTx/>
                        <a:buSzTx/>
                        <a:buFontTx/>
                        <a:buNone/>
                        <a:tabLst/>
                        <a:defRPr/>
                      </a:pPr>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357188" marR="0" lvl="0" indent="0" algn="r" defTabSz="914400" rtl="0" eaLnBrk="1" fontAlgn="t" latinLnBrk="0" hangingPunct="1">
                        <a:lnSpc>
                          <a:spcPct val="100000"/>
                        </a:lnSpc>
                        <a:spcBef>
                          <a:spcPts val="0"/>
                        </a:spcBef>
                        <a:spcAft>
                          <a:spcPts val="0"/>
                        </a:spcAft>
                        <a:buClrTx/>
                        <a:buSzTx/>
                        <a:buFontTx/>
                        <a:buNone/>
                        <a:tabLst/>
                        <a:defRPr/>
                      </a:pPr>
                      <a:r>
                        <a:rPr lang="de-AT" sz="1400" kern="1200" noProof="0" dirty="0">
                          <a:solidFill>
                            <a:schemeClr val="bg1"/>
                          </a:solidFill>
                          <a:latin typeface="+mn-lt"/>
                          <a:ea typeface="+mn-ea"/>
                          <a:cs typeface="+mn-cs"/>
                        </a:rPr>
                        <a:t>1.400 </a:t>
                      </a:r>
                      <a:r>
                        <a:rPr lang="de-AT" sz="1400" kern="1200" noProof="0" dirty="0" err="1">
                          <a:solidFill>
                            <a:schemeClr val="bg1"/>
                          </a:solidFill>
                          <a:latin typeface="+mn-lt"/>
                          <a:ea typeface="+mn-ea"/>
                          <a:cs typeface="+mn-cs"/>
                        </a:rPr>
                        <a:t>Mio</a:t>
                      </a:r>
                      <a:r>
                        <a:rPr lang="de-AT" sz="1400" kern="1200" dirty="0">
                          <a:solidFill>
                            <a:schemeClr val="bg1"/>
                          </a:solidFill>
                          <a:latin typeface="+mn-lt"/>
                          <a:ea typeface="+mn-ea"/>
                          <a:cs typeface="+mn-cs"/>
                        </a:rPr>
                        <a:t>.€*</a:t>
                      </a:r>
                      <a:endParaRPr lang="de-AT" sz="1400" i="1" kern="1200" dirty="0">
                        <a:solidFill>
                          <a:schemeClr val="bg1"/>
                        </a:solidFill>
                        <a:latin typeface="+mn-lt"/>
                        <a:ea typeface="+mn-ea"/>
                        <a:cs typeface="+mn-cs"/>
                      </a:endParaRPr>
                    </a:p>
                    <a:p>
                      <a:pPr marL="357188" marR="0" lvl="0" indent="0" algn="r" defTabSz="914400" rtl="0" eaLnBrk="1" fontAlgn="t" latinLnBrk="0" hangingPunct="1">
                        <a:lnSpc>
                          <a:spcPct val="100000"/>
                        </a:lnSpc>
                        <a:spcBef>
                          <a:spcPts val="0"/>
                        </a:spcBef>
                        <a:spcAft>
                          <a:spcPts val="0"/>
                        </a:spcAft>
                        <a:buClrTx/>
                        <a:buSzTx/>
                        <a:buFontTx/>
                        <a:buNone/>
                        <a:tabLst/>
                        <a:defRPr/>
                      </a:pPr>
                      <a:endParaRPr lang="de-AT" sz="1400" kern="1200" dirty="0">
                        <a:solidFill>
                          <a:schemeClr val="bg1"/>
                        </a:solidFill>
                        <a:latin typeface="+mn-lt"/>
                        <a:ea typeface="+mn-ea"/>
                        <a:cs typeface="+mn-cs"/>
                      </a:endParaRPr>
                    </a:p>
                  </a:txBody>
                  <a:tcPr marL="0" marR="36000" marT="46800" marB="46800">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algn="l" defTabSz="914400" rtl="0" eaLnBrk="1" fontAlgn="t" latinLnBrk="0" hangingPunct="1"/>
                      <a:r>
                        <a:rPr lang="en-US" sz="1400" kern="1200" dirty="0">
                          <a:solidFill>
                            <a:schemeClr val="bg1"/>
                          </a:solidFill>
                          <a:latin typeface="+mn-lt"/>
                          <a:ea typeface="+mn-ea"/>
                          <a:cs typeface="+mn-cs"/>
                        </a:rPr>
                        <a:t>Nippon Express</a:t>
                      </a:r>
                      <a:endParaRPr lang="de-AT" sz="11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algn="l" defTabSz="914400" rtl="0" eaLnBrk="1" fontAlgn="t" latinLnBrk="0" hangingPunct="1"/>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756000">
                <a:tc>
                  <a:txBody>
                    <a:bodyPr/>
                    <a:lstStyle/>
                    <a:p>
                      <a:pPr marL="0" algn="l" defTabSz="914400" rtl="0" eaLnBrk="1" fontAlgn="t" latinLnBrk="0" hangingPunct="1"/>
                      <a:r>
                        <a:rPr lang="de-AT" sz="1400" kern="1200" dirty="0">
                          <a:solidFill>
                            <a:schemeClr val="bg1"/>
                          </a:solidFill>
                          <a:latin typeface="+mn-lt"/>
                          <a:ea typeface="+mn-ea"/>
                          <a:cs typeface="+mn-cs"/>
                        </a:rPr>
                        <a:t>Inbound</a:t>
                      </a:r>
                    </a:p>
                  </a:txBody>
                  <a:tcPr marL="100800" marR="100800" marT="46800" marB="46800">
                    <a:lnL w="31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algn="l" defTabSz="914400" rtl="0" eaLnBrk="1" fontAlgn="t" latinLnBrk="0" hangingPunct="1"/>
                      <a:r>
                        <a:rPr lang="de-AT" sz="1400" kern="1200" dirty="0">
                          <a:solidFill>
                            <a:schemeClr val="bg1"/>
                          </a:solidFill>
                          <a:latin typeface="+mn-lt"/>
                          <a:ea typeface="+mn-ea"/>
                          <a:cs typeface="+mn-cs"/>
                        </a:rPr>
                        <a:t>Constantia Flexibles Group GmbH </a:t>
                      </a:r>
                      <a:r>
                        <a:rPr lang="de-AT" sz="1400" i="1" kern="1200" dirty="0">
                          <a:solidFill>
                            <a:schemeClr val="bg1"/>
                          </a:solidFill>
                          <a:latin typeface="+mn-lt"/>
                          <a:ea typeface="+mn-ea"/>
                          <a:cs typeface="+mn-cs"/>
                        </a:rPr>
                        <a:t>(61,0%-Anteil)</a:t>
                      </a:r>
                    </a:p>
                  </a:txBody>
                  <a:tcPr marL="100800" marR="100800" marT="46800" marB="46800">
                    <a:lnL w="31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357188" marR="0" lvl="0" indent="0" algn="r" defTabSz="914400" rtl="0" eaLnBrk="1" fontAlgn="t" latinLnBrk="0" hangingPunct="1">
                        <a:lnSpc>
                          <a:spcPct val="100000"/>
                        </a:lnSpc>
                        <a:spcBef>
                          <a:spcPts val="0"/>
                        </a:spcBef>
                        <a:spcAft>
                          <a:spcPts val="0"/>
                        </a:spcAft>
                        <a:buClrTx/>
                        <a:buSzTx/>
                        <a:buFontTx/>
                        <a:buNone/>
                        <a:tabLst/>
                        <a:defRPr/>
                      </a:pPr>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357188" marR="0" lvl="0" indent="0" algn="r" defTabSz="914400" rtl="0" eaLnBrk="1" fontAlgn="t" latinLnBrk="0" hangingPunct="1">
                        <a:lnSpc>
                          <a:spcPct val="100000"/>
                        </a:lnSpc>
                        <a:spcBef>
                          <a:spcPts val="0"/>
                        </a:spcBef>
                        <a:spcAft>
                          <a:spcPts val="0"/>
                        </a:spcAft>
                        <a:buClrTx/>
                        <a:buSzTx/>
                        <a:buFontTx/>
                        <a:buNone/>
                        <a:tabLst/>
                        <a:defRPr/>
                      </a:pPr>
                      <a:r>
                        <a:rPr lang="de-AT" sz="1400" kern="1200" noProof="0" dirty="0">
                          <a:solidFill>
                            <a:schemeClr val="bg1"/>
                          </a:solidFill>
                          <a:latin typeface="+mn-lt"/>
                          <a:ea typeface="+mn-ea"/>
                          <a:cs typeface="+mn-cs"/>
                        </a:rPr>
                        <a:t>1.097 </a:t>
                      </a:r>
                      <a:r>
                        <a:rPr lang="de-AT" sz="1400" kern="1200" dirty="0">
                          <a:solidFill>
                            <a:schemeClr val="bg1"/>
                          </a:solidFill>
                          <a:latin typeface="+mn-lt"/>
                          <a:ea typeface="+mn-ea"/>
                          <a:cs typeface="+mn-cs"/>
                        </a:rPr>
                        <a:t>Mio.€</a:t>
                      </a:r>
                      <a:endParaRPr lang="de-AT" sz="1400" i="1" kern="1200" dirty="0">
                        <a:solidFill>
                          <a:schemeClr val="bg1"/>
                        </a:solidFill>
                        <a:latin typeface="+mn-lt"/>
                        <a:ea typeface="+mn-ea"/>
                        <a:cs typeface="+mn-cs"/>
                      </a:endParaRPr>
                    </a:p>
                    <a:p>
                      <a:pPr marL="357188" marR="0" lvl="0" indent="0" algn="r" defTabSz="914400" rtl="0" eaLnBrk="1" fontAlgn="t" latinLnBrk="0" hangingPunct="1">
                        <a:lnSpc>
                          <a:spcPct val="100000"/>
                        </a:lnSpc>
                        <a:spcBef>
                          <a:spcPts val="0"/>
                        </a:spcBef>
                        <a:spcAft>
                          <a:spcPts val="0"/>
                        </a:spcAft>
                        <a:buClrTx/>
                        <a:buSzTx/>
                        <a:buFontTx/>
                        <a:buNone/>
                        <a:tabLst/>
                        <a:defRPr/>
                      </a:pPr>
                      <a:endParaRPr lang="de-AT" sz="1400" kern="1200" dirty="0">
                        <a:solidFill>
                          <a:schemeClr val="bg1"/>
                        </a:solidFill>
                        <a:latin typeface="+mn-lt"/>
                        <a:ea typeface="+mn-ea"/>
                        <a:cs typeface="+mn-cs"/>
                      </a:endParaRPr>
                    </a:p>
                  </a:txBody>
                  <a:tcPr marL="0" marR="36000" marT="46800" marB="46800">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algn="l" defTabSz="914400" rtl="0" eaLnBrk="1" fontAlgn="t" latinLnBrk="0" hangingPunct="1"/>
                      <a:r>
                        <a:rPr lang="en-US" sz="1400" kern="1200" dirty="0">
                          <a:solidFill>
                            <a:schemeClr val="bg1"/>
                          </a:solidFill>
                          <a:latin typeface="+mn-lt"/>
                          <a:ea typeface="+mn-ea"/>
                          <a:cs typeface="+mn-cs"/>
                        </a:rPr>
                        <a:t>One Rock Capital Partners</a:t>
                      </a:r>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algn="l" defTabSz="914400" rtl="0" eaLnBrk="1" fontAlgn="t" latinLnBrk="0" hangingPunct="1"/>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r h="756000">
                <a:tc>
                  <a:txBody>
                    <a:bodyPr/>
                    <a:lstStyle/>
                    <a:p>
                      <a:pPr marL="0" algn="l" defTabSz="914400" rtl="0" eaLnBrk="1" fontAlgn="t" latinLnBrk="0" hangingPunct="1"/>
                      <a:r>
                        <a:rPr lang="de-AT" sz="1400" kern="1200" dirty="0">
                          <a:solidFill>
                            <a:schemeClr val="bg1"/>
                          </a:solidFill>
                          <a:latin typeface="+mn-lt"/>
                          <a:ea typeface="+mn-ea"/>
                          <a:cs typeface="+mn-cs"/>
                        </a:rPr>
                        <a:t>Inbound</a:t>
                      </a:r>
                    </a:p>
                  </a:txBody>
                  <a:tcPr marL="100800" marR="100800" marT="46800" marB="46800">
                    <a:lnL w="31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algn="l" defTabSz="914400" rtl="0" eaLnBrk="1" fontAlgn="t" latinLnBrk="0" hangingPunct="1"/>
                      <a:r>
                        <a:rPr lang="de-AT" sz="1400" kern="1200" dirty="0">
                          <a:solidFill>
                            <a:schemeClr val="bg1"/>
                          </a:solidFill>
                          <a:latin typeface="+mn-lt"/>
                          <a:ea typeface="+mn-ea"/>
                          <a:cs typeface="+mn-cs"/>
                        </a:rPr>
                        <a:t>IMS </a:t>
                      </a:r>
                      <a:r>
                        <a:rPr lang="de-AT" sz="1400" kern="1200" dirty="0" err="1">
                          <a:solidFill>
                            <a:schemeClr val="bg1"/>
                          </a:solidFill>
                          <a:latin typeface="+mn-lt"/>
                          <a:ea typeface="+mn-ea"/>
                          <a:cs typeface="+mn-cs"/>
                        </a:rPr>
                        <a:t>Nanofabrication</a:t>
                      </a:r>
                      <a:r>
                        <a:rPr lang="de-AT" sz="1400" kern="1200" dirty="0">
                          <a:solidFill>
                            <a:schemeClr val="bg1"/>
                          </a:solidFill>
                          <a:latin typeface="+mn-lt"/>
                          <a:ea typeface="+mn-ea"/>
                          <a:cs typeface="+mn-cs"/>
                        </a:rPr>
                        <a:t> GmbH</a:t>
                      </a:r>
                    </a:p>
                    <a:p>
                      <a:pPr marL="0" algn="l" defTabSz="914400" rtl="0" eaLnBrk="1" fontAlgn="t" latinLnBrk="0" hangingPunct="1"/>
                      <a:r>
                        <a:rPr lang="de-AT" sz="1400" i="1" kern="1200" dirty="0">
                          <a:solidFill>
                            <a:schemeClr val="bg1"/>
                          </a:solidFill>
                          <a:latin typeface="+mn-lt"/>
                          <a:ea typeface="+mn-ea"/>
                          <a:cs typeface="+mn-cs"/>
                        </a:rPr>
                        <a:t>(20,0%-Anteil)</a:t>
                      </a:r>
                    </a:p>
                  </a:txBody>
                  <a:tcPr marL="100800" marR="100800" marT="46800" marB="46800">
                    <a:lnL w="31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357188" marR="0" lvl="0" indent="0" algn="r" defTabSz="914400" rtl="0" eaLnBrk="1" fontAlgn="t" latinLnBrk="0" hangingPunct="1">
                        <a:lnSpc>
                          <a:spcPct val="100000"/>
                        </a:lnSpc>
                        <a:spcBef>
                          <a:spcPts val="0"/>
                        </a:spcBef>
                        <a:spcAft>
                          <a:spcPts val="0"/>
                        </a:spcAft>
                        <a:buClrTx/>
                        <a:buSzTx/>
                        <a:buFontTx/>
                        <a:buNone/>
                        <a:tabLst/>
                        <a:defRPr/>
                      </a:pPr>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357188" marR="0" lvl="0" indent="0" algn="r" defTabSz="914400" rtl="0" eaLnBrk="1" fontAlgn="t" latinLnBrk="0" hangingPunct="1">
                        <a:lnSpc>
                          <a:spcPct val="100000"/>
                        </a:lnSpc>
                        <a:spcBef>
                          <a:spcPts val="0"/>
                        </a:spcBef>
                        <a:spcAft>
                          <a:spcPts val="0"/>
                        </a:spcAft>
                        <a:buClrTx/>
                        <a:buSzTx/>
                        <a:buFontTx/>
                        <a:buNone/>
                        <a:tabLst/>
                        <a:defRPr/>
                      </a:pPr>
                      <a:r>
                        <a:rPr lang="de-AT" sz="1400" kern="1200" noProof="0" dirty="0">
                          <a:solidFill>
                            <a:schemeClr val="bg1"/>
                          </a:solidFill>
                          <a:latin typeface="+mn-lt"/>
                          <a:ea typeface="+mn-ea"/>
                          <a:cs typeface="+mn-cs"/>
                        </a:rPr>
                        <a:t>785 </a:t>
                      </a:r>
                      <a:r>
                        <a:rPr lang="de-AT" sz="1400" kern="1200" dirty="0">
                          <a:solidFill>
                            <a:schemeClr val="bg1"/>
                          </a:solidFill>
                          <a:latin typeface="+mn-lt"/>
                          <a:ea typeface="+mn-ea"/>
                          <a:cs typeface="+mn-cs"/>
                        </a:rPr>
                        <a:t>Mio.€</a:t>
                      </a:r>
                      <a:endParaRPr lang="de-AT" sz="1400" i="1" kern="1200" dirty="0">
                        <a:solidFill>
                          <a:schemeClr val="bg1"/>
                        </a:solidFill>
                        <a:latin typeface="+mn-lt"/>
                        <a:ea typeface="+mn-ea"/>
                        <a:cs typeface="+mn-cs"/>
                      </a:endParaRPr>
                    </a:p>
                  </a:txBody>
                  <a:tcPr marL="0" marR="36000" marT="46800" marB="46800">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algn="l" defTabSz="914400" rtl="0" eaLnBrk="1" fontAlgn="t" latinLnBrk="0" hangingPunct="1"/>
                      <a:r>
                        <a:rPr lang="en-US" sz="1400" kern="1200" dirty="0">
                          <a:solidFill>
                            <a:schemeClr val="bg1"/>
                          </a:solidFill>
                          <a:latin typeface="+mn-lt"/>
                          <a:ea typeface="+mn-ea"/>
                          <a:cs typeface="+mn-cs"/>
                        </a:rPr>
                        <a:t>Bain Capital</a:t>
                      </a:r>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algn="l" defTabSz="914400" rtl="0" eaLnBrk="1" fontAlgn="t" latinLnBrk="0" hangingPunct="1"/>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3"/>
                  </a:ext>
                </a:extLst>
              </a:tr>
              <a:tr h="756000">
                <a:tc>
                  <a:txBody>
                    <a:bodyPr/>
                    <a:lstStyle/>
                    <a:p>
                      <a:pPr marL="0" algn="l" defTabSz="914400" rtl="0" eaLnBrk="1" fontAlgn="t" latinLnBrk="0" hangingPunct="1"/>
                      <a:r>
                        <a:rPr lang="de-AT" sz="1400" kern="1200" dirty="0" err="1">
                          <a:solidFill>
                            <a:schemeClr val="bg1"/>
                          </a:solidFill>
                          <a:latin typeface="+mn-lt"/>
                          <a:ea typeface="+mn-ea"/>
                          <a:cs typeface="+mn-cs"/>
                        </a:rPr>
                        <a:t>Domestic</a:t>
                      </a:r>
                      <a:endParaRPr lang="de-AT" sz="1400" kern="1200" dirty="0">
                        <a:solidFill>
                          <a:schemeClr val="bg1"/>
                        </a:solidFill>
                        <a:latin typeface="+mn-lt"/>
                        <a:ea typeface="+mn-ea"/>
                        <a:cs typeface="+mn-cs"/>
                      </a:endParaRPr>
                    </a:p>
                  </a:txBody>
                  <a:tcPr marL="100800" marR="100800" marT="46800" marB="46800">
                    <a:lnL w="31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fontAlgn="t" latinLnBrk="0" hangingPunct="1"/>
                      <a:r>
                        <a:rPr lang="en-US" sz="1400" kern="1200" dirty="0" err="1">
                          <a:solidFill>
                            <a:schemeClr val="bg1"/>
                          </a:solidFill>
                          <a:latin typeface="+mn-lt"/>
                          <a:ea typeface="+mn-ea"/>
                          <a:cs typeface="+mn-cs"/>
                        </a:rPr>
                        <a:t>Energie</a:t>
                      </a:r>
                      <a:r>
                        <a:rPr lang="en-US" sz="1400" kern="1200" dirty="0">
                          <a:solidFill>
                            <a:schemeClr val="bg1"/>
                          </a:solidFill>
                          <a:latin typeface="+mn-lt"/>
                          <a:ea typeface="+mn-ea"/>
                          <a:cs typeface="+mn-cs"/>
                        </a:rPr>
                        <a:t> </a:t>
                      </a:r>
                      <a:r>
                        <a:rPr lang="en-US" sz="1400" kern="1200" dirty="0" err="1">
                          <a:solidFill>
                            <a:schemeClr val="bg1"/>
                          </a:solidFill>
                          <a:latin typeface="+mn-lt"/>
                          <a:ea typeface="+mn-ea"/>
                          <a:cs typeface="+mn-cs"/>
                        </a:rPr>
                        <a:t>Steiermark</a:t>
                      </a:r>
                      <a:r>
                        <a:rPr lang="en-US" sz="1400" kern="1200" dirty="0">
                          <a:solidFill>
                            <a:schemeClr val="bg1"/>
                          </a:solidFill>
                          <a:latin typeface="+mn-lt"/>
                          <a:ea typeface="+mn-ea"/>
                          <a:cs typeface="+mn-cs"/>
                        </a:rPr>
                        <a:t> AG </a:t>
                      </a:r>
                      <a:r>
                        <a:rPr lang="en-US" sz="1400" i="1" kern="1200" dirty="0">
                          <a:solidFill>
                            <a:schemeClr val="bg1"/>
                          </a:solidFill>
                          <a:latin typeface="+mn-lt"/>
                          <a:ea typeface="+mn-ea"/>
                          <a:cs typeface="+mn-cs"/>
                        </a:rPr>
                        <a:t>(25,1%-</a:t>
                      </a:r>
                      <a:r>
                        <a:rPr lang="en-US" sz="1400" i="1" kern="1200" dirty="0" err="1">
                          <a:solidFill>
                            <a:schemeClr val="bg1"/>
                          </a:solidFill>
                          <a:latin typeface="+mn-lt"/>
                          <a:ea typeface="+mn-ea"/>
                          <a:cs typeface="+mn-cs"/>
                        </a:rPr>
                        <a:t>Anteil</a:t>
                      </a:r>
                      <a:r>
                        <a:rPr lang="en-US" sz="1400" i="1" kern="1200" dirty="0">
                          <a:solidFill>
                            <a:schemeClr val="bg1"/>
                          </a:solidFill>
                          <a:latin typeface="+mn-lt"/>
                          <a:ea typeface="+mn-ea"/>
                          <a:cs typeface="+mn-cs"/>
                        </a:rPr>
                        <a:t>)</a:t>
                      </a:r>
                      <a:endParaRPr lang="de-AT" sz="1400" i="1" kern="1200" dirty="0">
                        <a:solidFill>
                          <a:schemeClr val="bg1"/>
                        </a:solidFill>
                        <a:latin typeface="+mn-lt"/>
                        <a:ea typeface="+mn-ea"/>
                        <a:cs typeface="+mn-cs"/>
                      </a:endParaRPr>
                    </a:p>
                  </a:txBody>
                  <a:tcPr marL="100800" marR="100800" marT="46800" marB="46800">
                    <a:lnL w="31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57188" indent="0" algn="r" defTabSz="914400" rtl="0" eaLnBrk="1" fontAlgn="t" latinLnBrk="0" hangingPunct="1"/>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57188" indent="0" algn="r" defTabSz="914400" rtl="0" eaLnBrk="1" fontAlgn="t" latinLnBrk="0" hangingPunct="1"/>
                      <a:r>
                        <a:rPr lang="de-AT" sz="1400" kern="1200" noProof="0" dirty="0">
                          <a:solidFill>
                            <a:schemeClr val="bg1"/>
                          </a:solidFill>
                          <a:latin typeface="+mn-lt"/>
                          <a:ea typeface="+mn-ea"/>
                          <a:cs typeface="+mn-cs"/>
                        </a:rPr>
                        <a:t>525</a:t>
                      </a:r>
                      <a:r>
                        <a:rPr lang="de-AT" sz="1400" kern="1200" dirty="0">
                          <a:solidFill>
                            <a:schemeClr val="bg1"/>
                          </a:solidFill>
                          <a:latin typeface="+mn-lt"/>
                          <a:ea typeface="+mn-ea"/>
                          <a:cs typeface="+mn-cs"/>
                        </a:rPr>
                        <a:t> Mio.€</a:t>
                      </a:r>
                    </a:p>
                  </a:txBody>
                  <a:tcPr marL="0" marR="36000" marT="46800" marB="46800">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fontAlgn="t" latinLnBrk="0" hangingPunct="1"/>
                      <a:r>
                        <a:rPr lang="en-US" sz="1400" kern="1200" dirty="0">
                          <a:solidFill>
                            <a:schemeClr val="bg1"/>
                          </a:solidFill>
                          <a:latin typeface="+mn-lt"/>
                          <a:ea typeface="+mn-ea"/>
                          <a:cs typeface="+mn-cs"/>
                        </a:rPr>
                        <a:t>Land </a:t>
                      </a:r>
                      <a:r>
                        <a:rPr lang="en-US" sz="1400" kern="1200" dirty="0" err="1">
                          <a:solidFill>
                            <a:schemeClr val="bg1"/>
                          </a:solidFill>
                          <a:latin typeface="+mn-lt"/>
                          <a:ea typeface="+mn-ea"/>
                          <a:cs typeface="+mn-cs"/>
                        </a:rPr>
                        <a:t>Steiermark</a:t>
                      </a:r>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algn="r" defTabSz="914400" rtl="0" eaLnBrk="1" fontAlgn="t" latinLnBrk="0" hangingPunct="1"/>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756000">
                <a:tc>
                  <a:txBody>
                    <a:bodyPr/>
                    <a:lstStyle/>
                    <a:p>
                      <a:pPr marL="0" algn="l" defTabSz="914400" rtl="0" eaLnBrk="1" fontAlgn="t" latinLnBrk="0" hangingPunct="1"/>
                      <a:r>
                        <a:rPr lang="de-AT" sz="1400" kern="1200" dirty="0">
                          <a:solidFill>
                            <a:schemeClr val="bg1"/>
                          </a:solidFill>
                          <a:latin typeface="+mn-lt"/>
                          <a:ea typeface="+mn-ea"/>
                          <a:cs typeface="+mn-cs"/>
                        </a:rPr>
                        <a:t>Inbound</a:t>
                      </a:r>
                    </a:p>
                  </a:txBody>
                  <a:tcPr marL="100800" marR="100800" marT="46800" marB="46800">
                    <a:lnL w="31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3D108A"/>
                      </a:solidFill>
                      <a:prstDash val="solid"/>
                      <a:round/>
                      <a:headEnd type="none" w="med" len="med"/>
                      <a:tailEnd type="none" w="med" len="med"/>
                    </a:lnB>
                    <a:lnTlToBr>
                      <a:noFill/>
                    </a:lnTlToBr>
                    <a:lnBlToTr>
                      <a:noFill/>
                    </a:lnBlToTr>
                    <a:solidFill>
                      <a:schemeClr val="accent3"/>
                    </a:solidFill>
                  </a:tcPr>
                </a:tc>
                <a:tc>
                  <a:txBody>
                    <a:bodyPr/>
                    <a:lstStyle/>
                    <a:p>
                      <a:pPr marL="0" algn="l" defTabSz="914400" rtl="0" eaLnBrk="1" fontAlgn="t" latinLnBrk="0" hangingPunct="1"/>
                      <a:r>
                        <a:rPr lang="it-IT" sz="1400" kern="1200" noProof="0" dirty="0">
                          <a:solidFill>
                            <a:schemeClr val="bg1"/>
                          </a:solidFill>
                          <a:latin typeface="+mn-lt"/>
                          <a:ea typeface="+mn-ea"/>
                          <a:cs typeface="+mn-cs"/>
                        </a:rPr>
                        <a:t>RHI </a:t>
                      </a:r>
                      <a:r>
                        <a:rPr lang="it-IT" sz="1400" kern="1200" noProof="0" dirty="0" err="1">
                          <a:solidFill>
                            <a:schemeClr val="bg1"/>
                          </a:solidFill>
                          <a:latin typeface="+mn-lt"/>
                          <a:ea typeface="+mn-ea"/>
                          <a:cs typeface="+mn-cs"/>
                        </a:rPr>
                        <a:t>Magnesita</a:t>
                      </a:r>
                      <a:r>
                        <a:rPr lang="it-IT" sz="1400" kern="1200" noProof="0" dirty="0">
                          <a:solidFill>
                            <a:schemeClr val="bg1"/>
                          </a:solidFill>
                          <a:latin typeface="+mn-lt"/>
                          <a:ea typeface="+mn-ea"/>
                          <a:cs typeface="+mn-cs"/>
                        </a:rPr>
                        <a:t> N.V.</a:t>
                      </a:r>
                    </a:p>
                    <a:p>
                      <a:pPr marL="0" algn="l" defTabSz="914400" rtl="0" eaLnBrk="1" fontAlgn="t" latinLnBrk="0" hangingPunct="1"/>
                      <a:r>
                        <a:rPr lang="it-IT" sz="1400" i="1" kern="1200" noProof="0" dirty="0">
                          <a:solidFill>
                            <a:schemeClr val="bg1"/>
                          </a:solidFill>
                          <a:latin typeface="+mn-lt"/>
                          <a:ea typeface="+mn-ea"/>
                          <a:cs typeface="+mn-cs"/>
                        </a:rPr>
                        <a:t>(29,9%-</a:t>
                      </a:r>
                      <a:r>
                        <a:rPr lang="it-IT" sz="1400" i="1" kern="1200" noProof="0" dirty="0" err="1">
                          <a:solidFill>
                            <a:schemeClr val="bg1"/>
                          </a:solidFill>
                          <a:latin typeface="+mn-lt"/>
                          <a:ea typeface="+mn-ea"/>
                          <a:cs typeface="+mn-cs"/>
                        </a:rPr>
                        <a:t>Anteil</a:t>
                      </a:r>
                      <a:r>
                        <a:rPr lang="it-IT" sz="1400" i="1" kern="1200" noProof="0" dirty="0">
                          <a:solidFill>
                            <a:schemeClr val="bg1"/>
                          </a:solidFill>
                          <a:latin typeface="+mn-lt"/>
                          <a:ea typeface="+mn-ea"/>
                          <a:cs typeface="+mn-cs"/>
                        </a:rPr>
                        <a:t>)</a:t>
                      </a:r>
                      <a:endParaRPr lang="de-AT" sz="1400" i="1" kern="1200" noProof="0" dirty="0">
                        <a:solidFill>
                          <a:schemeClr val="bg1"/>
                        </a:solidFill>
                        <a:latin typeface="+mn-lt"/>
                        <a:ea typeface="+mn-ea"/>
                        <a:cs typeface="+mn-cs"/>
                      </a:endParaRPr>
                    </a:p>
                  </a:txBody>
                  <a:tcPr marL="100800" marR="100800" marT="46800" marB="46800">
                    <a:lnL w="31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3D108A"/>
                      </a:solidFill>
                      <a:prstDash val="solid"/>
                      <a:round/>
                      <a:headEnd type="none" w="med" len="med"/>
                      <a:tailEnd type="none" w="med" len="med"/>
                    </a:lnB>
                    <a:lnTlToBr>
                      <a:noFill/>
                    </a:lnTlToBr>
                    <a:lnBlToTr>
                      <a:noFill/>
                    </a:lnBlToTr>
                    <a:solidFill>
                      <a:schemeClr val="accent3"/>
                    </a:solidFill>
                  </a:tcPr>
                </a:tc>
                <a:tc>
                  <a:txBody>
                    <a:bodyPr/>
                    <a:lstStyle/>
                    <a:p>
                      <a:pPr marL="357188" marR="0" lvl="0" indent="0" algn="r" defTabSz="914400" rtl="0" eaLnBrk="1" fontAlgn="t" latinLnBrk="0" hangingPunct="1">
                        <a:lnSpc>
                          <a:spcPct val="100000"/>
                        </a:lnSpc>
                        <a:spcBef>
                          <a:spcPts val="0"/>
                        </a:spcBef>
                        <a:spcAft>
                          <a:spcPts val="0"/>
                        </a:spcAft>
                        <a:buClrTx/>
                        <a:buSzTx/>
                        <a:buFontTx/>
                        <a:buNone/>
                        <a:tabLst/>
                        <a:defRPr/>
                      </a:pPr>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3D108A"/>
                      </a:solidFill>
                      <a:prstDash val="solid"/>
                      <a:round/>
                      <a:headEnd type="none" w="med" len="med"/>
                      <a:tailEnd type="none" w="med" len="med"/>
                    </a:lnB>
                    <a:lnTlToBr>
                      <a:noFill/>
                    </a:lnTlToBr>
                    <a:lnBlToTr>
                      <a:noFill/>
                    </a:lnBlToTr>
                    <a:solidFill>
                      <a:schemeClr val="accent3"/>
                    </a:solidFill>
                  </a:tcPr>
                </a:tc>
                <a:tc>
                  <a:txBody>
                    <a:bodyPr/>
                    <a:lstStyle/>
                    <a:p>
                      <a:pPr marL="357188" marR="0" lvl="0" indent="0" algn="r" defTabSz="914400" rtl="0" eaLnBrk="1" fontAlgn="t" latinLnBrk="0" hangingPunct="1">
                        <a:lnSpc>
                          <a:spcPct val="100000"/>
                        </a:lnSpc>
                        <a:spcBef>
                          <a:spcPts val="0"/>
                        </a:spcBef>
                        <a:spcAft>
                          <a:spcPts val="0"/>
                        </a:spcAft>
                        <a:buClrTx/>
                        <a:buSzTx/>
                        <a:buFontTx/>
                        <a:buNone/>
                        <a:tabLst/>
                        <a:defRPr/>
                      </a:pPr>
                      <a:r>
                        <a:rPr lang="de-AT" sz="1400" kern="1200" noProof="0" dirty="0">
                          <a:solidFill>
                            <a:schemeClr val="bg1"/>
                          </a:solidFill>
                          <a:latin typeface="+mn-lt"/>
                          <a:ea typeface="+mn-ea"/>
                          <a:cs typeface="+mn-cs"/>
                        </a:rPr>
                        <a:t>469 </a:t>
                      </a:r>
                      <a:r>
                        <a:rPr lang="de-AT" sz="1400" kern="1200" noProof="0" dirty="0" err="1">
                          <a:solidFill>
                            <a:schemeClr val="bg1"/>
                          </a:solidFill>
                          <a:latin typeface="+mn-lt"/>
                          <a:ea typeface="+mn-ea"/>
                          <a:cs typeface="+mn-cs"/>
                        </a:rPr>
                        <a:t>Mio</a:t>
                      </a:r>
                      <a:r>
                        <a:rPr lang="de-AT" sz="1400" kern="1200" dirty="0">
                          <a:solidFill>
                            <a:schemeClr val="bg1"/>
                          </a:solidFill>
                          <a:latin typeface="+mn-lt"/>
                          <a:ea typeface="+mn-ea"/>
                          <a:cs typeface="+mn-cs"/>
                        </a:rPr>
                        <a:t>.€</a:t>
                      </a:r>
                    </a:p>
                  </a:txBody>
                  <a:tcPr marL="0" marR="36000" marT="46800" marB="46800">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3D108A"/>
                      </a:solidFill>
                      <a:prstDash val="solid"/>
                      <a:round/>
                      <a:headEnd type="none" w="med" len="med"/>
                      <a:tailEnd type="none" w="med" len="med"/>
                    </a:lnB>
                    <a:lnTlToBr>
                      <a:noFill/>
                    </a:lnTlToBr>
                    <a:lnBlToTr>
                      <a:noFill/>
                    </a:lnBlToTr>
                    <a:solidFill>
                      <a:schemeClr val="accent3"/>
                    </a:solidFill>
                  </a:tcPr>
                </a:tc>
                <a:tc>
                  <a:txBody>
                    <a:bodyPr/>
                    <a:lstStyle/>
                    <a:p>
                      <a:pPr marL="0" algn="l" defTabSz="914400" rtl="0" eaLnBrk="1" fontAlgn="t" latinLnBrk="0" hangingPunct="1"/>
                      <a:r>
                        <a:rPr lang="de-AT" sz="1400" kern="1200">
                          <a:solidFill>
                            <a:schemeClr val="bg1"/>
                          </a:solidFill>
                          <a:latin typeface="+mn-lt"/>
                          <a:ea typeface="+mn-ea"/>
                          <a:cs typeface="+mn-cs"/>
                        </a:rPr>
                        <a:t>Rhône Capital</a:t>
                      </a:r>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3D108A"/>
                      </a:solidFill>
                      <a:prstDash val="solid"/>
                      <a:round/>
                      <a:headEnd type="none" w="med" len="med"/>
                      <a:tailEnd type="none" w="med" len="med"/>
                    </a:lnB>
                    <a:lnTlToBr>
                      <a:noFill/>
                    </a:lnTlToBr>
                    <a:lnBlToTr>
                      <a:noFill/>
                    </a:lnBlToTr>
                    <a:solidFill>
                      <a:schemeClr val="accent3"/>
                    </a:solidFill>
                  </a:tcPr>
                </a:tc>
                <a:tc>
                  <a:txBody>
                    <a:bodyPr/>
                    <a:lstStyle/>
                    <a:p>
                      <a:pPr marL="0" algn="l" defTabSz="914400" rtl="0" eaLnBrk="1" fontAlgn="t" latinLnBrk="0" hangingPunct="1"/>
                      <a:endParaRPr lang="de-AT" sz="1400" kern="1200" dirty="0">
                        <a:solidFill>
                          <a:schemeClr val="bg1"/>
                        </a:solidFill>
                        <a:latin typeface="+mn-lt"/>
                        <a:ea typeface="+mn-ea"/>
                        <a:cs typeface="+mn-cs"/>
                      </a:endParaRPr>
                    </a:p>
                  </a:txBody>
                  <a:tcPr marL="100800" marR="100800" marT="46800" marB="46800">
                    <a:lnL w="5715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3D108A"/>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5"/>
                  </a:ext>
                </a:extLst>
              </a:tr>
            </a:tbl>
          </a:graphicData>
        </a:graphic>
      </p:graphicFrame>
      <p:grpSp>
        <p:nvGrpSpPr>
          <p:cNvPr id="5" name="Group 4586">
            <a:extLst>
              <a:ext uri="{FF2B5EF4-FFF2-40B4-BE49-F238E27FC236}">
                <a16:creationId xmlns:a16="http://schemas.microsoft.com/office/drawing/2014/main" id="{D2577E59-090D-33FE-A2A2-45E631536B8C}"/>
              </a:ext>
            </a:extLst>
          </p:cNvPr>
          <p:cNvGrpSpPr>
            <a:grpSpLocks noChangeAspect="1"/>
          </p:cNvGrpSpPr>
          <p:nvPr/>
        </p:nvGrpSpPr>
        <p:grpSpPr>
          <a:xfrm>
            <a:off x="9643526" y="5053683"/>
            <a:ext cx="442800" cy="277200"/>
            <a:chOff x="7077175" y="4911851"/>
            <a:chExt cx="885825" cy="550862"/>
          </a:xfrm>
        </p:grpSpPr>
        <p:grpSp>
          <p:nvGrpSpPr>
            <p:cNvPr id="6" name="Group 4585">
              <a:extLst>
                <a:ext uri="{FF2B5EF4-FFF2-40B4-BE49-F238E27FC236}">
                  <a16:creationId xmlns:a16="http://schemas.microsoft.com/office/drawing/2014/main" id="{93496F62-1225-33EC-92A0-782B0DFD9CF3}"/>
                </a:ext>
              </a:extLst>
            </p:cNvPr>
            <p:cNvGrpSpPr/>
            <p:nvPr/>
          </p:nvGrpSpPr>
          <p:grpSpPr>
            <a:xfrm>
              <a:off x="7077175" y="4911851"/>
              <a:ext cx="885825" cy="550862"/>
              <a:chOff x="7212013" y="4903788"/>
              <a:chExt cx="885825" cy="550862"/>
            </a:xfrm>
          </p:grpSpPr>
          <p:sp>
            <p:nvSpPr>
              <p:cNvPr id="8" name="Rectangle 510">
                <a:extLst>
                  <a:ext uri="{FF2B5EF4-FFF2-40B4-BE49-F238E27FC236}">
                    <a16:creationId xmlns:a16="http://schemas.microsoft.com/office/drawing/2014/main" id="{C044539E-36C4-E754-0D9B-23ABF664CF4B}"/>
                  </a:ext>
                </a:extLst>
              </p:cNvPr>
              <p:cNvSpPr>
                <a:spLocks noChangeArrowheads="1"/>
              </p:cNvSpPr>
              <p:nvPr/>
            </p:nvSpPr>
            <p:spPr bwMode="auto">
              <a:xfrm>
                <a:off x="7212013" y="4903788"/>
                <a:ext cx="885825" cy="550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11">
                <a:extLst>
                  <a:ext uri="{FF2B5EF4-FFF2-40B4-BE49-F238E27FC236}">
                    <a16:creationId xmlns:a16="http://schemas.microsoft.com/office/drawing/2014/main" id="{39868BE2-C5DE-04EF-F65C-1A957F71147A}"/>
                  </a:ext>
                </a:extLst>
              </p:cNvPr>
              <p:cNvSpPr>
                <a:spLocks noChangeArrowheads="1"/>
              </p:cNvSpPr>
              <p:nvPr/>
            </p:nvSpPr>
            <p:spPr bwMode="auto">
              <a:xfrm>
                <a:off x="7212013" y="5270500"/>
                <a:ext cx="885825" cy="184150"/>
              </a:xfrm>
              <a:prstGeom prst="rect">
                <a:avLst/>
              </a:prstGeom>
              <a:solidFill>
                <a:srgbClr val="06A1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12">
                <a:extLst>
                  <a:ext uri="{FF2B5EF4-FFF2-40B4-BE49-F238E27FC236}">
                    <a16:creationId xmlns:a16="http://schemas.microsoft.com/office/drawing/2014/main" id="{D01D842E-7303-3684-7287-C7007C4BB3DC}"/>
                  </a:ext>
                </a:extLst>
              </p:cNvPr>
              <p:cNvSpPr>
                <a:spLocks noChangeArrowheads="1"/>
              </p:cNvSpPr>
              <p:nvPr/>
            </p:nvSpPr>
            <p:spPr bwMode="auto">
              <a:xfrm>
                <a:off x="7212013" y="4903788"/>
                <a:ext cx="885825" cy="184150"/>
              </a:xfrm>
              <a:prstGeom prst="rect">
                <a:avLst/>
              </a:prstGeom>
              <a:solidFill>
                <a:srgbClr val="E732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183">
              <a:extLst>
                <a:ext uri="{FF2B5EF4-FFF2-40B4-BE49-F238E27FC236}">
                  <a16:creationId xmlns:a16="http://schemas.microsoft.com/office/drawing/2014/main" id="{0FE443BE-2024-8256-F7E8-9B7AA80C8A6B}"/>
                </a:ext>
              </a:extLst>
            </p:cNvPr>
            <p:cNvSpPr/>
            <p:nvPr/>
          </p:nvSpPr>
          <p:spPr>
            <a:xfrm>
              <a:off x="7077175" y="4911851"/>
              <a:ext cx="885600" cy="55080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nvGrpSpPr>
          <p:cNvPr id="12" name="Group 362">
            <a:extLst>
              <a:ext uri="{FF2B5EF4-FFF2-40B4-BE49-F238E27FC236}">
                <a16:creationId xmlns:a16="http://schemas.microsoft.com/office/drawing/2014/main" id="{70421000-8041-0BB9-C82B-FE994653534E}"/>
              </a:ext>
            </a:extLst>
          </p:cNvPr>
          <p:cNvGrpSpPr>
            <a:grpSpLocks noChangeAspect="1"/>
          </p:cNvGrpSpPr>
          <p:nvPr/>
        </p:nvGrpSpPr>
        <p:grpSpPr>
          <a:xfrm>
            <a:off x="4717025" y="4289628"/>
            <a:ext cx="442913" cy="275400"/>
            <a:chOff x="494983" y="3205163"/>
            <a:chExt cx="885825" cy="550800"/>
          </a:xfrm>
        </p:grpSpPr>
        <p:sp>
          <p:nvSpPr>
            <p:cNvPr id="13" name="Rectangle 176">
              <a:extLst>
                <a:ext uri="{FF2B5EF4-FFF2-40B4-BE49-F238E27FC236}">
                  <a16:creationId xmlns:a16="http://schemas.microsoft.com/office/drawing/2014/main" id="{E97DBD81-6F76-8AB8-B071-ED920342D299}"/>
                </a:ext>
              </a:extLst>
            </p:cNvPr>
            <p:cNvSpPr>
              <a:spLocks noChangeArrowheads="1"/>
            </p:cNvSpPr>
            <p:nvPr/>
          </p:nvSpPr>
          <p:spPr bwMode="auto">
            <a:xfrm>
              <a:off x="494983" y="3387725"/>
              <a:ext cx="885825" cy="184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77">
              <a:extLst>
                <a:ext uri="{FF2B5EF4-FFF2-40B4-BE49-F238E27FC236}">
                  <a16:creationId xmlns:a16="http://schemas.microsoft.com/office/drawing/2014/main" id="{85507E47-2245-9E94-B882-42B758AD7AF1}"/>
                </a:ext>
              </a:extLst>
            </p:cNvPr>
            <p:cNvSpPr>
              <a:spLocks noChangeArrowheads="1"/>
            </p:cNvSpPr>
            <p:nvPr/>
          </p:nvSpPr>
          <p:spPr bwMode="auto">
            <a:xfrm>
              <a:off x="494983" y="3571875"/>
              <a:ext cx="885825" cy="184086"/>
            </a:xfrm>
            <a:prstGeom prst="rect">
              <a:avLst/>
            </a:prstGeom>
            <a:solidFill>
              <a:srgbClr val="E300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78">
              <a:extLst>
                <a:ext uri="{FF2B5EF4-FFF2-40B4-BE49-F238E27FC236}">
                  <a16:creationId xmlns:a16="http://schemas.microsoft.com/office/drawing/2014/main" id="{DC7B6E2A-619D-FB9C-E2E2-AB579F2062DD}"/>
                </a:ext>
              </a:extLst>
            </p:cNvPr>
            <p:cNvSpPr>
              <a:spLocks noChangeArrowheads="1"/>
            </p:cNvSpPr>
            <p:nvPr/>
          </p:nvSpPr>
          <p:spPr bwMode="auto">
            <a:xfrm>
              <a:off x="494983" y="3205163"/>
              <a:ext cx="885825" cy="182563"/>
            </a:xfrm>
            <a:prstGeom prst="rect">
              <a:avLst/>
            </a:prstGeom>
            <a:solidFill>
              <a:srgbClr val="E300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344">
              <a:extLst>
                <a:ext uri="{FF2B5EF4-FFF2-40B4-BE49-F238E27FC236}">
                  <a16:creationId xmlns:a16="http://schemas.microsoft.com/office/drawing/2014/main" id="{EC811EFC-ABE3-FF0F-AF85-B895401446B9}"/>
                </a:ext>
              </a:extLst>
            </p:cNvPr>
            <p:cNvSpPr/>
            <p:nvPr/>
          </p:nvSpPr>
          <p:spPr>
            <a:xfrm>
              <a:off x="494983" y="3205163"/>
              <a:ext cx="885600" cy="55080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nvGrpSpPr>
          <p:cNvPr id="18" name="Group 362">
            <a:extLst>
              <a:ext uri="{FF2B5EF4-FFF2-40B4-BE49-F238E27FC236}">
                <a16:creationId xmlns:a16="http://schemas.microsoft.com/office/drawing/2014/main" id="{2DF5CE1F-EDCB-DE1C-7B99-A2AD560451E5}"/>
              </a:ext>
            </a:extLst>
          </p:cNvPr>
          <p:cNvGrpSpPr>
            <a:grpSpLocks noChangeAspect="1"/>
          </p:cNvGrpSpPr>
          <p:nvPr/>
        </p:nvGrpSpPr>
        <p:grpSpPr>
          <a:xfrm>
            <a:off x="4717025" y="1980677"/>
            <a:ext cx="442913" cy="275400"/>
            <a:chOff x="494983" y="3205163"/>
            <a:chExt cx="885825" cy="550800"/>
          </a:xfrm>
        </p:grpSpPr>
        <p:sp>
          <p:nvSpPr>
            <p:cNvPr id="19" name="Rectangle 176">
              <a:extLst>
                <a:ext uri="{FF2B5EF4-FFF2-40B4-BE49-F238E27FC236}">
                  <a16:creationId xmlns:a16="http://schemas.microsoft.com/office/drawing/2014/main" id="{B5027D86-063F-0494-6089-6015364156B3}"/>
                </a:ext>
              </a:extLst>
            </p:cNvPr>
            <p:cNvSpPr>
              <a:spLocks noChangeArrowheads="1"/>
            </p:cNvSpPr>
            <p:nvPr/>
          </p:nvSpPr>
          <p:spPr bwMode="auto">
            <a:xfrm>
              <a:off x="494983" y="3387726"/>
              <a:ext cx="885825" cy="182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77">
              <a:extLst>
                <a:ext uri="{FF2B5EF4-FFF2-40B4-BE49-F238E27FC236}">
                  <a16:creationId xmlns:a16="http://schemas.microsoft.com/office/drawing/2014/main" id="{ABBBFE78-E9BF-7BFC-F6D0-AFF9DD08695B}"/>
                </a:ext>
              </a:extLst>
            </p:cNvPr>
            <p:cNvSpPr>
              <a:spLocks noChangeArrowheads="1"/>
            </p:cNvSpPr>
            <p:nvPr/>
          </p:nvSpPr>
          <p:spPr bwMode="auto">
            <a:xfrm>
              <a:off x="494983" y="3571876"/>
              <a:ext cx="885825" cy="182563"/>
            </a:xfrm>
            <a:prstGeom prst="rect">
              <a:avLst/>
            </a:prstGeom>
            <a:solidFill>
              <a:srgbClr val="E300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78">
              <a:extLst>
                <a:ext uri="{FF2B5EF4-FFF2-40B4-BE49-F238E27FC236}">
                  <a16:creationId xmlns:a16="http://schemas.microsoft.com/office/drawing/2014/main" id="{4D2CB792-38A1-F7EE-E9CA-6CC90D18629D}"/>
                </a:ext>
              </a:extLst>
            </p:cNvPr>
            <p:cNvSpPr>
              <a:spLocks noChangeArrowheads="1"/>
            </p:cNvSpPr>
            <p:nvPr/>
          </p:nvSpPr>
          <p:spPr bwMode="auto">
            <a:xfrm>
              <a:off x="494983" y="3205163"/>
              <a:ext cx="885825" cy="182563"/>
            </a:xfrm>
            <a:prstGeom prst="rect">
              <a:avLst/>
            </a:prstGeom>
            <a:solidFill>
              <a:srgbClr val="E300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344">
              <a:extLst>
                <a:ext uri="{FF2B5EF4-FFF2-40B4-BE49-F238E27FC236}">
                  <a16:creationId xmlns:a16="http://schemas.microsoft.com/office/drawing/2014/main" id="{54012BC1-7587-AF01-2734-4E7E31CCE3D4}"/>
                </a:ext>
              </a:extLst>
            </p:cNvPr>
            <p:cNvSpPr/>
            <p:nvPr/>
          </p:nvSpPr>
          <p:spPr>
            <a:xfrm>
              <a:off x="494983" y="3205163"/>
              <a:ext cx="885600" cy="55080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nvGrpSpPr>
          <p:cNvPr id="28" name="Group 362">
            <a:extLst>
              <a:ext uri="{FF2B5EF4-FFF2-40B4-BE49-F238E27FC236}">
                <a16:creationId xmlns:a16="http://schemas.microsoft.com/office/drawing/2014/main" id="{FA5E2E16-88F1-505E-048B-5421E35BA18E}"/>
              </a:ext>
            </a:extLst>
          </p:cNvPr>
          <p:cNvGrpSpPr>
            <a:grpSpLocks noChangeAspect="1"/>
          </p:cNvGrpSpPr>
          <p:nvPr/>
        </p:nvGrpSpPr>
        <p:grpSpPr>
          <a:xfrm>
            <a:off x="4717025" y="3523773"/>
            <a:ext cx="442913" cy="275400"/>
            <a:chOff x="494983" y="3205163"/>
            <a:chExt cx="885825" cy="550800"/>
          </a:xfrm>
        </p:grpSpPr>
        <p:sp>
          <p:nvSpPr>
            <p:cNvPr id="29" name="Rectangle 176">
              <a:extLst>
                <a:ext uri="{FF2B5EF4-FFF2-40B4-BE49-F238E27FC236}">
                  <a16:creationId xmlns:a16="http://schemas.microsoft.com/office/drawing/2014/main" id="{6A723834-EF31-586F-7208-2122D0E4F368}"/>
                </a:ext>
              </a:extLst>
            </p:cNvPr>
            <p:cNvSpPr>
              <a:spLocks noChangeArrowheads="1"/>
            </p:cNvSpPr>
            <p:nvPr/>
          </p:nvSpPr>
          <p:spPr bwMode="auto">
            <a:xfrm>
              <a:off x="494983" y="3387726"/>
              <a:ext cx="885825" cy="182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77">
              <a:extLst>
                <a:ext uri="{FF2B5EF4-FFF2-40B4-BE49-F238E27FC236}">
                  <a16:creationId xmlns:a16="http://schemas.microsoft.com/office/drawing/2014/main" id="{3AF73B13-E93A-3B85-6914-A2AB71BADBD8}"/>
                </a:ext>
              </a:extLst>
            </p:cNvPr>
            <p:cNvSpPr>
              <a:spLocks noChangeArrowheads="1"/>
            </p:cNvSpPr>
            <p:nvPr/>
          </p:nvSpPr>
          <p:spPr bwMode="auto">
            <a:xfrm>
              <a:off x="494983" y="3571876"/>
              <a:ext cx="885825" cy="182563"/>
            </a:xfrm>
            <a:prstGeom prst="rect">
              <a:avLst/>
            </a:prstGeom>
            <a:solidFill>
              <a:srgbClr val="E300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178">
              <a:extLst>
                <a:ext uri="{FF2B5EF4-FFF2-40B4-BE49-F238E27FC236}">
                  <a16:creationId xmlns:a16="http://schemas.microsoft.com/office/drawing/2014/main" id="{A6B03980-7B8F-3936-D4A7-ECA4654FBB5C}"/>
                </a:ext>
              </a:extLst>
            </p:cNvPr>
            <p:cNvSpPr>
              <a:spLocks noChangeArrowheads="1"/>
            </p:cNvSpPr>
            <p:nvPr/>
          </p:nvSpPr>
          <p:spPr bwMode="auto">
            <a:xfrm>
              <a:off x="494983" y="3205163"/>
              <a:ext cx="885825" cy="182563"/>
            </a:xfrm>
            <a:prstGeom prst="rect">
              <a:avLst/>
            </a:prstGeom>
            <a:solidFill>
              <a:srgbClr val="E300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344">
              <a:extLst>
                <a:ext uri="{FF2B5EF4-FFF2-40B4-BE49-F238E27FC236}">
                  <a16:creationId xmlns:a16="http://schemas.microsoft.com/office/drawing/2014/main" id="{E4307B9E-B205-45C2-23DA-FB765EDF349C}"/>
                </a:ext>
              </a:extLst>
            </p:cNvPr>
            <p:cNvSpPr/>
            <p:nvPr/>
          </p:nvSpPr>
          <p:spPr>
            <a:xfrm>
              <a:off x="494983" y="3205163"/>
              <a:ext cx="885600" cy="55080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nvGrpSpPr>
          <p:cNvPr id="228" name="Group 362">
            <a:extLst>
              <a:ext uri="{FF2B5EF4-FFF2-40B4-BE49-F238E27FC236}">
                <a16:creationId xmlns:a16="http://schemas.microsoft.com/office/drawing/2014/main" id="{984BD253-2CC1-4270-E031-E9A9C6661398}"/>
              </a:ext>
            </a:extLst>
          </p:cNvPr>
          <p:cNvGrpSpPr>
            <a:grpSpLocks noChangeAspect="1"/>
          </p:cNvGrpSpPr>
          <p:nvPr/>
        </p:nvGrpSpPr>
        <p:grpSpPr>
          <a:xfrm>
            <a:off x="4717025" y="5055483"/>
            <a:ext cx="442913" cy="275400"/>
            <a:chOff x="494983" y="3205163"/>
            <a:chExt cx="885825" cy="550800"/>
          </a:xfrm>
        </p:grpSpPr>
        <p:sp>
          <p:nvSpPr>
            <p:cNvPr id="229" name="Rectangle 176">
              <a:extLst>
                <a:ext uri="{FF2B5EF4-FFF2-40B4-BE49-F238E27FC236}">
                  <a16:creationId xmlns:a16="http://schemas.microsoft.com/office/drawing/2014/main" id="{08A447F3-86CB-6979-F941-A7ADB08EEEA0}"/>
                </a:ext>
              </a:extLst>
            </p:cNvPr>
            <p:cNvSpPr>
              <a:spLocks noChangeArrowheads="1"/>
            </p:cNvSpPr>
            <p:nvPr/>
          </p:nvSpPr>
          <p:spPr bwMode="auto">
            <a:xfrm>
              <a:off x="494983" y="3387726"/>
              <a:ext cx="885825" cy="182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77">
              <a:extLst>
                <a:ext uri="{FF2B5EF4-FFF2-40B4-BE49-F238E27FC236}">
                  <a16:creationId xmlns:a16="http://schemas.microsoft.com/office/drawing/2014/main" id="{A2B19F28-B1A7-B613-72BB-7FB186D68F0E}"/>
                </a:ext>
              </a:extLst>
            </p:cNvPr>
            <p:cNvSpPr>
              <a:spLocks noChangeArrowheads="1"/>
            </p:cNvSpPr>
            <p:nvPr/>
          </p:nvSpPr>
          <p:spPr bwMode="auto">
            <a:xfrm>
              <a:off x="494983" y="3571876"/>
              <a:ext cx="885825" cy="182563"/>
            </a:xfrm>
            <a:prstGeom prst="rect">
              <a:avLst/>
            </a:prstGeom>
            <a:solidFill>
              <a:srgbClr val="E300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178">
              <a:extLst>
                <a:ext uri="{FF2B5EF4-FFF2-40B4-BE49-F238E27FC236}">
                  <a16:creationId xmlns:a16="http://schemas.microsoft.com/office/drawing/2014/main" id="{D3E2767E-3F95-F77D-63A0-C850C1453251}"/>
                </a:ext>
              </a:extLst>
            </p:cNvPr>
            <p:cNvSpPr>
              <a:spLocks noChangeArrowheads="1"/>
            </p:cNvSpPr>
            <p:nvPr/>
          </p:nvSpPr>
          <p:spPr bwMode="auto">
            <a:xfrm>
              <a:off x="494983" y="3205163"/>
              <a:ext cx="885825" cy="182563"/>
            </a:xfrm>
            <a:prstGeom prst="rect">
              <a:avLst/>
            </a:prstGeom>
            <a:solidFill>
              <a:srgbClr val="E300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44">
              <a:extLst>
                <a:ext uri="{FF2B5EF4-FFF2-40B4-BE49-F238E27FC236}">
                  <a16:creationId xmlns:a16="http://schemas.microsoft.com/office/drawing/2014/main" id="{6F4FA35C-5A4A-1599-FCC0-AAFB22C6CDBF}"/>
                </a:ext>
              </a:extLst>
            </p:cNvPr>
            <p:cNvSpPr/>
            <p:nvPr/>
          </p:nvSpPr>
          <p:spPr>
            <a:xfrm>
              <a:off x="494983" y="3205163"/>
              <a:ext cx="885600" cy="55080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nvGrpSpPr>
          <p:cNvPr id="33" name="Group 1229">
            <a:extLst>
              <a:ext uri="{FF2B5EF4-FFF2-40B4-BE49-F238E27FC236}">
                <a16:creationId xmlns:a16="http://schemas.microsoft.com/office/drawing/2014/main" id="{F499D7CF-C88A-E5CC-BB0A-0A321245E59C}"/>
              </a:ext>
            </a:extLst>
          </p:cNvPr>
          <p:cNvGrpSpPr>
            <a:grpSpLocks noChangeAspect="1"/>
          </p:cNvGrpSpPr>
          <p:nvPr/>
        </p:nvGrpSpPr>
        <p:grpSpPr>
          <a:xfrm>
            <a:off x="9643526" y="3523773"/>
            <a:ext cx="442800" cy="277200"/>
            <a:chOff x="7068797" y="3226052"/>
            <a:chExt cx="885825" cy="550800"/>
          </a:xfrm>
        </p:grpSpPr>
        <p:grpSp>
          <p:nvGrpSpPr>
            <p:cNvPr id="34" name="Group 1228">
              <a:extLst>
                <a:ext uri="{FF2B5EF4-FFF2-40B4-BE49-F238E27FC236}">
                  <a16:creationId xmlns:a16="http://schemas.microsoft.com/office/drawing/2014/main" id="{23CD40BE-1E5D-35D7-69EB-F5CCE62679D8}"/>
                </a:ext>
              </a:extLst>
            </p:cNvPr>
            <p:cNvGrpSpPr/>
            <p:nvPr/>
          </p:nvGrpSpPr>
          <p:grpSpPr>
            <a:xfrm>
              <a:off x="7068797" y="3226052"/>
              <a:ext cx="885825" cy="549275"/>
              <a:chOff x="7192963" y="3227388"/>
              <a:chExt cx="885825" cy="549275"/>
            </a:xfrm>
          </p:grpSpPr>
          <p:sp>
            <p:nvSpPr>
              <p:cNvPr id="36" name="Rectangle 163">
                <a:extLst>
                  <a:ext uri="{FF2B5EF4-FFF2-40B4-BE49-F238E27FC236}">
                    <a16:creationId xmlns:a16="http://schemas.microsoft.com/office/drawing/2014/main" id="{953CD11B-102B-1027-D4D0-5BE44B3A2C60}"/>
                  </a:ext>
                </a:extLst>
              </p:cNvPr>
              <p:cNvSpPr>
                <a:spLocks noChangeArrowheads="1"/>
              </p:cNvSpPr>
              <p:nvPr/>
            </p:nvSpPr>
            <p:spPr bwMode="auto">
              <a:xfrm>
                <a:off x="7192963" y="3608388"/>
                <a:ext cx="885825"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164">
                <a:extLst>
                  <a:ext uri="{FF2B5EF4-FFF2-40B4-BE49-F238E27FC236}">
                    <a16:creationId xmlns:a16="http://schemas.microsoft.com/office/drawing/2014/main" id="{452E4851-BC01-F805-43E7-20860B62A615}"/>
                  </a:ext>
                </a:extLst>
              </p:cNvPr>
              <p:cNvSpPr>
                <a:spLocks noChangeArrowheads="1"/>
              </p:cNvSpPr>
              <p:nvPr/>
            </p:nvSpPr>
            <p:spPr bwMode="auto">
              <a:xfrm>
                <a:off x="7192963" y="3567113"/>
                <a:ext cx="885825" cy="41275"/>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165">
                <a:extLst>
                  <a:ext uri="{FF2B5EF4-FFF2-40B4-BE49-F238E27FC236}">
                    <a16:creationId xmlns:a16="http://schemas.microsoft.com/office/drawing/2014/main" id="{1AD72A2F-F792-3425-393C-64ABC4E11B1E}"/>
                  </a:ext>
                </a:extLst>
              </p:cNvPr>
              <p:cNvSpPr>
                <a:spLocks noChangeArrowheads="1"/>
              </p:cNvSpPr>
              <p:nvPr/>
            </p:nvSpPr>
            <p:spPr bwMode="auto">
              <a:xfrm>
                <a:off x="7192963" y="3735388"/>
                <a:ext cx="885825" cy="41275"/>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166">
                <a:extLst>
                  <a:ext uri="{FF2B5EF4-FFF2-40B4-BE49-F238E27FC236}">
                    <a16:creationId xmlns:a16="http://schemas.microsoft.com/office/drawing/2014/main" id="{F2ABB3EA-7E09-1F56-E8AE-E37D83FEBED8}"/>
                  </a:ext>
                </a:extLst>
              </p:cNvPr>
              <p:cNvSpPr>
                <a:spLocks noChangeArrowheads="1"/>
              </p:cNvSpPr>
              <p:nvPr/>
            </p:nvSpPr>
            <p:spPr bwMode="auto">
              <a:xfrm>
                <a:off x="7192963" y="3651250"/>
                <a:ext cx="885825" cy="42863"/>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167">
                <a:extLst>
                  <a:ext uri="{FF2B5EF4-FFF2-40B4-BE49-F238E27FC236}">
                    <a16:creationId xmlns:a16="http://schemas.microsoft.com/office/drawing/2014/main" id="{1149FA7A-76F8-B58E-D881-6D8F2BFEB890}"/>
                  </a:ext>
                </a:extLst>
              </p:cNvPr>
              <p:cNvSpPr>
                <a:spLocks noChangeArrowheads="1"/>
              </p:cNvSpPr>
              <p:nvPr/>
            </p:nvSpPr>
            <p:spPr bwMode="auto">
              <a:xfrm>
                <a:off x="7192963" y="3524250"/>
                <a:ext cx="885825"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168">
                <a:extLst>
                  <a:ext uri="{FF2B5EF4-FFF2-40B4-BE49-F238E27FC236}">
                    <a16:creationId xmlns:a16="http://schemas.microsoft.com/office/drawing/2014/main" id="{1C058C1C-A680-9D55-3520-96D169F14F94}"/>
                  </a:ext>
                </a:extLst>
              </p:cNvPr>
              <p:cNvSpPr>
                <a:spLocks noChangeArrowheads="1"/>
              </p:cNvSpPr>
              <p:nvPr/>
            </p:nvSpPr>
            <p:spPr bwMode="auto">
              <a:xfrm>
                <a:off x="7192963" y="3694113"/>
                <a:ext cx="8858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69">
                <a:extLst>
                  <a:ext uri="{FF2B5EF4-FFF2-40B4-BE49-F238E27FC236}">
                    <a16:creationId xmlns:a16="http://schemas.microsoft.com/office/drawing/2014/main" id="{110F0C68-2D1A-B125-885D-BF414A2D5257}"/>
                  </a:ext>
                </a:extLst>
              </p:cNvPr>
              <p:cNvSpPr>
                <a:spLocks noChangeArrowheads="1"/>
              </p:cNvSpPr>
              <p:nvPr/>
            </p:nvSpPr>
            <p:spPr bwMode="auto">
              <a:xfrm>
                <a:off x="7192963" y="3438525"/>
                <a:ext cx="885825"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70">
                <a:extLst>
                  <a:ext uri="{FF2B5EF4-FFF2-40B4-BE49-F238E27FC236}">
                    <a16:creationId xmlns:a16="http://schemas.microsoft.com/office/drawing/2014/main" id="{BC52ACF9-4487-4ED0-7E2C-5A9BF0C81EE3}"/>
                  </a:ext>
                </a:extLst>
              </p:cNvPr>
              <p:cNvSpPr>
                <a:spLocks noChangeArrowheads="1"/>
              </p:cNvSpPr>
              <p:nvPr/>
            </p:nvSpPr>
            <p:spPr bwMode="auto">
              <a:xfrm>
                <a:off x="7192963" y="3481388"/>
                <a:ext cx="885825" cy="42863"/>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71">
                <a:extLst>
                  <a:ext uri="{FF2B5EF4-FFF2-40B4-BE49-F238E27FC236}">
                    <a16:creationId xmlns:a16="http://schemas.microsoft.com/office/drawing/2014/main" id="{8FB75C9F-1AF1-A0DC-FE8E-93ADB0758B6C}"/>
                  </a:ext>
                </a:extLst>
              </p:cNvPr>
              <p:cNvSpPr>
                <a:spLocks noChangeArrowheads="1"/>
              </p:cNvSpPr>
              <p:nvPr/>
            </p:nvSpPr>
            <p:spPr bwMode="auto">
              <a:xfrm>
                <a:off x="7192963" y="3270250"/>
                <a:ext cx="8858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72">
                <a:extLst>
                  <a:ext uri="{FF2B5EF4-FFF2-40B4-BE49-F238E27FC236}">
                    <a16:creationId xmlns:a16="http://schemas.microsoft.com/office/drawing/2014/main" id="{E0C4B4EB-0A0C-9524-7F59-68B58F50177A}"/>
                  </a:ext>
                </a:extLst>
              </p:cNvPr>
              <p:cNvSpPr>
                <a:spLocks noChangeArrowheads="1"/>
              </p:cNvSpPr>
              <p:nvPr/>
            </p:nvSpPr>
            <p:spPr bwMode="auto">
              <a:xfrm>
                <a:off x="7192963" y="3311525"/>
                <a:ext cx="885825" cy="42863"/>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173">
                <a:extLst>
                  <a:ext uri="{FF2B5EF4-FFF2-40B4-BE49-F238E27FC236}">
                    <a16:creationId xmlns:a16="http://schemas.microsoft.com/office/drawing/2014/main" id="{31E07889-E3B7-5108-7FE4-46A703406F94}"/>
                  </a:ext>
                </a:extLst>
              </p:cNvPr>
              <p:cNvSpPr>
                <a:spLocks noChangeArrowheads="1"/>
              </p:cNvSpPr>
              <p:nvPr/>
            </p:nvSpPr>
            <p:spPr bwMode="auto">
              <a:xfrm>
                <a:off x="7192963" y="3227388"/>
                <a:ext cx="885825" cy="42863"/>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74">
                <a:extLst>
                  <a:ext uri="{FF2B5EF4-FFF2-40B4-BE49-F238E27FC236}">
                    <a16:creationId xmlns:a16="http://schemas.microsoft.com/office/drawing/2014/main" id="{9E4DBE5A-A423-836B-0B0C-FC7A25ACF3B9}"/>
                  </a:ext>
                </a:extLst>
              </p:cNvPr>
              <p:cNvSpPr>
                <a:spLocks noChangeArrowheads="1"/>
              </p:cNvSpPr>
              <p:nvPr/>
            </p:nvSpPr>
            <p:spPr bwMode="auto">
              <a:xfrm>
                <a:off x="7192963" y="3354388"/>
                <a:ext cx="885825"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75">
                <a:extLst>
                  <a:ext uri="{FF2B5EF4-FFF2-40B4-BE49-F238E27FC236}">
                    <a16:creationId xmlns:a16="http://schemas.microsoft.com/office/drawing/2014/main" id="{378568EE-D491-280D-24C0-CE11247BFDB1}"/>
                  </a:ext>
                </a:extLst>
              </p:cNvPr>
              <p:cNvSpPr>
                <a:spLocks noChangeArrowheads="1"/>
              </p:cNvSpPr>
              <p:nvPr/>
            </p:nvSpPr>
            <p:spPr bwMode="auto">
              <a:xfrm>
                <a:off x="7192963" y="3397250"/>
                <a:ext cx="885825" cy="41275"/>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76">
                <a:extLst>
                  <a:ext uri="{FF2B5EF4-FFF2-40B4-BE49-F238E27FC236}">
                    <a16:creationId xmlns:a16="http://schemas.microsoft.com/office/drawing/2014/main" id="{47BB9265-A51A-8932-D2D3-9360581A095F}"/>
                  </a:ext>
                </a:extLst>
              </p:cNvPr>
              <p:cNvSpPr>
                <a:spLocks noChangeArrowheads="1"/>
              </p:cNvSpPr>
              <p:nvPr/>
            </p:nvSpPr>
            <p:spPr bwMode="auto">
              <a:xfrm>
                <a:off x="7192963" y="3227388"/>
                <a:ext cx="417513" cy="296863"/>
              </a:xfrm>
              <a:prstGeom prst="rect">
                <a:avLst/>
              </a:prstGeom>
              <a:solidFill>
                <a:srgbClr val="003B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77">
                <a:extLst>
                  <a:ext uri="{FF2B5EF4-FFF2-40B4-BE49-F238E27FC236}">
                    <a16:creationId xmlns:a16="http://schemas.microsoft.com/office/drawing/2014/main" id="{D064CFDC-C4CA-E39A-D805-6CA5E6B45879}"/>
                  </a:ext>
                </a:extLst>
              </p:cNvPr>
              <p:cNvSpPr>
                <a:spLocks/>
              </p:cNvSpPr>
              <p:nvPr/>
            </p:nvSpPr>
            <p:spPr bwMode="auto">
              <a:xfrm>
                <a:off x="7242175" y="3265488"/>
                <a:ext cx="34925" cy="33338"/>
              </a:xfrm>
              <a:custGeom>
                <a:avLst/>
                <a:gdLst>
                  <a:gd name="T0" fmla="*/ 79 w 159"/>
                  <a:gd name="T1" fmla="*/ 0 h 150"/>
                  <a:gd name="T2" fmla="*/ 98 w 159"/>
                  <a:gd name="T3" fmla="*/ 57 h 150"/>
                  <a:gd name="T4" fmla="*/ 159 w 159"/>
                  <a:gd name="T5" fmla="*/ 57 h 150"/>
                  <a:gd name="T6" fmla="*/ 109 w 159"/>
                  <a:gd name="T7" fmla="*/ 93 h 150"/>
                  <a:gd name="T8" fmla="*/ 128 w 159"/>
                  <a:gd name="T9" fmla="*/ 150 h 150"/>
                  <a:gd name="T10" fmla="*/ 79 w 159"/>
                  <a:gd name="T11" fmla="*/ 115 h 150"/>
                  <a:gd name="T12" fmla="*/ 30 w 159"/>
                  <a:gd name="T13" fmla="*/ 150 h 150"/>
                  <a:gd name="T14" fmla="*/ 49 w 159"/>
                  <a:gd name="T15" fmla="*/ 93 h 150"/>
                  <a:gd name="T16" fmla="*/ 0 w 159"/>
                  <a:gd name="T17" fmla="*/ 57 h 150"/>
                  <a:gd name="T18" fmla="*/ 60 w 159"/>
                  <a:gd name="T19" fmla="*/ 57 h 150"/>
                  <a:gd name="T20" fmla="*/ 79 w 159"/>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0">
                    <a:moveTo>
                      <a:pt x="79" y="0"/>
                    </a:moveTo>
                    <a:lnTo>
                      <a:pt x="98" y="57"/>
                    </a:lnTo>
                    <a:lnTo>
                      <a:pt x="159" y="57"/>
                    </a:lnTo>
                    <a:lnTo>
                      <a:pt x="109" y="93"/>
                    </a:lnTo>
                    <a:lnTo>
                      <a:pt x="128" y="150"/>
                    </a:lnTo>
                    <a:lnTo>
                      <a:pt x="79" y="115"/>
                    </a:lnTo>
                    <a:lnTo>
                      <a:pt x="30" y="150"/>
                    </a:lnTo>
                    <a:lnTo>
                      <a:pt x="49"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78">
                <a:extLst>
                  <a:ext uri="{FF2B5EF4-FFF2-40B4-BE49-F238E27FC236}">
                    <a16:creationId xmlns:a16="http://schemas.microsoft.com/office/drawing/2014/main" id="{99D355DA-6449-3181-6188-1C90457FBCC1}"/>
                  </a:ext>
                </a:extLst>
              </p:cNvPr>
              <p:cNvSpPr>
                <a:spLocks/>
              </p:cNvSpPr>
              <p:nvPr/>
            </p:nvSpPr>
            <p:spPr bwMode="auto">
              <a:xfrm>
                <a:off x="7312025" y="3265488"/>
                <a:ext cx="34925" cy="33338"/>
              </a:xfrm>
              <a:custGeom>
                <a:avLst/>
                <a:gdLst>
                  <a:gd name="T0" fmla="*/ 79 w 158"/>
                  <a:gd name="T1" fmla="*/ 0 h 150"/>
                  <a:gd name="T2" fmla="*/ 97 w 158"/>
                  <a:gd name="T3" fmla="*/ 57 h 150"/>
                  <a:gd name="T4" fmla="*/ 158 w 158"/>
                  <a:gd name="T5" fmla="*/ 57 h 150"/>
                  <a:gd name="T6" fmla="*/ 109 w 158"/>
                  <a:gd name="T7" fmla="*/ 93 h 150"/>
                  <a:gd name="T8" fmla="*/ 128 w 158"/>
                  <a:gd name="T9" fmla="*/ 150 h 150"/>
                  <a:gd name="T10" fmla="*/ 79 w 158"/>
                  <a:gd name="T11" fmla="*/ 115 h 150"/>
                  <a:gd name="T12" fmla="*/ 30 w 158"/>
                  <a:gd name="T13" fmla="*/ 150 h 150"/>
                  <a:gd name="T14" fmla="*/ 48 w 158"/>
                  <a:gd name="T15" fmla="*/ 93 h 150"/>
                  <a:gd name="T16" fmla="*/ 0 w 158"/>
                  <a:gd name="T17" fmla="*/ 57 h 150"/>
                  <a:gd name="T18" fmla="*/ 60 w 158"/>
                  <a:gd name="T19" fmla="*/ 57 h 150"/>
                  <a:gd name="T20" fmla="*/ 79 w 158"/>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0">
                    <a:moveTo>
                      <a:pt x="79" y="0"/>
                    </a:moveTo>
                    <a:lnTo>
                      <a:pt x="97" y="57"/>
                    </a:lnTo>
                    <a:lnTo>
                      <a:pt x="158" y="57"/>
                    </a:lnTo>
                    <a:lnTo>
                      <a:pt x="109" y="93"/>
                    </a:lnTo>
                    <a:lnTo>
                      <a:pt x="128" y="150"/>
                    </a:lnTo>
                    <a:lnTo>
                      <a:pt x="79" y="115"/>
                    </a:lnTo>
                    <a:lnTo>
                      <a:pt x="30" y="150"/>
                    </a:lnTo>
                    <a:lnTo>
                      <a:pt x="48"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9">
                <a:extLst>
                  <a:ext uri="{FF2B5EF4-FFF2-40B4-BE49-F238E27FC236}">
                    <a16:creationId xmlns:a16="http://schemas.microsoft.com/office/drawing/2014/main" id="{FE8DDEB0-E4B5-3E7A-ECD2-FC751F8D5BA6}"/>
                  </a:ext>
                </a:extLst>
              </p:cNvPr>
              <p:cNvSpPr>
                <a:spLocks/>
              </p:cNvSpPr>
              <p:nvPr/>
            </p:nvSpPr>
            <p:spPr bwMode="auto">
              <a:xfrm>
                <a:off x="7380288" y="3265488"/>
                <a:ext cx="36513" cy="33338"/>
              </a:xfrm>
              <a:custGeom>
                <a:avLst/>
                <a:gdLst>
                  <a:gd name="T0" fmla="*/ 79 w 159"/>
                  <a:gd name="T1" fmla="*/ 0 h 150"/>
                  <a:gd name="T2" fmla="*/ 98 w 159"/>
                  <a:gd name="T3" fmla="*/ 57 h 150"/>
                  <a:gd name="T4" fmla="*/ 159 w 159"/>
                  <a:gd name="T5" fmla="*/ 57 h 150"/>
                  <a:gd name="T6" fmla="*/ 110 w 159"/>
                  <a:gd name="T7" fmla="*/ 93 h 150"/>
                  <a:gd name="T8" fmla="*/ 128 w 159"/>
                  <a:gd name="T9" fmla="*/ 150 h 150"/>
                  <a:gd name="T10" fmla="*/ 79 w 159"/>
                  <a:gd name="T11" fmla="*/ 115 h 150"/>
                  <a:gd name="T12" fmla="*/ 31 w 159"/>
                  <a:gd name="T13" fmla="*/ 150 h 150"/>
                  <a:gd name="T14" fmla="*/ 49 w 159"/>
                  <a:gd name="T15" fmla="*/ 93 h 150"/>
                  <a:gd name="T16" fmla="*/ 0 w 159"/>
                  <a:gd name="T17" fmla="*/ 57 h 150"/>
                  <a:gd name="T18" fmla="*/ 60 w 159"/>
                  <a:gd name="T19" fmla="*/ 57 h 150"/>
                  <a:gd name="T20" fmla="*/ 79 w 159"/>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0">
                    <a:moveTo>
                      <a:pt x="79" y="0"/>
                    </a:moveTo>
                    <a:lnTo>
                      <a:pt x="98" y="57"/>
                    </a:lnTo>
                    <a:lnTo>
                      <a:pt x="159" y="57"/>
                    </a:lnTo>
                    <a:lnTo>
                      <a:pt x="110" y="93"/>
                    </a:lnTo>
                    <a:lnTo>
                      <a:pt x="128" y="150"/>
                    </a:lnTo>
                    <a:lnTo>
                      <a:pt x="79" y="115"/>
                    </a:lnTo>
                    <a:lnTo>
                      <a:pt x="31" y="150"/>
                    </a:lnTo>
                    <a:lnTo>
                      <a:pt x="49"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80">
                <a:extLst>
                  <a:ext uri="{FF2B5EF4-FFF2-40B4-BE49-F238E27FC236}">
                    <a16:creationId xmlns:a16="http://schemas.microsoft.com/office/drawing/2014/main" id="{2CACAFD7-31DD-20CB-4109-DCCE4B69340F}"/>
                  </a:ext>
                </a:extLst>
              </p:cNvPr>
              <p:cNvSpPr>
                <a:spLocks/>
              </p:cNvSpPr>
              <p:nvPr/>
            </p:nvSpPr>
            <p:spPr bwMode="auto">
              <a:xfrm>
                <a:off x="7451725" y="3265488"/>
                <a:ext cx="34925" cy="33338"/>
              </a:xfrm>
              <a:custGeom>
                <a:avLst/>
                <a:gdLst>
                  <a:gd name="T0" fmla="*/ 79 w 159"/>
                  <a:gd name="T1" fmla="*/ 0 h 150"/>
                  <a:gd name="T2" fmla="*/ 99 w 159"/>
                  <a:gd name="T3" fmla="*/ 57 h 150"/>
                  <a:gd name="T4" fmla="*/ 159 w 159"/>
                  <a:gd name="T5" fmla="*/ 57 h 150"/>
                  <a:gd name="T6" fmla="*/ 110 w 159"/>
                  <a:gd name="T7" fmla="*/ 93 h 150"/>
                  <a:gd name="T8" fmla="*/ 128 w 159"/>
                  <a:gd name="T9" fmla="*/ 150 h 150"/>
                  <a:gd name="T10" fmla="*/ 79 w 159"/>
                  <a:gd name="T11" fmla="*/ 115 h 150"/>
                  <a:gd name="T12" fmla="*/ 31 w 159"/>
                  <a:gd name="T13" fmla="*/ 150 h 150"/>
                  <a:gd name="T14" fmla="*/ 49 w 159"/>
                  <a:gd name="T15" fmla="*/ 93 h 150"/>
                  <a:gd name="T16" fmla="*/ 0 w 159"/>
                  <a:gd name="T17" fmla="*/ 57 h 150"/>
                  <a:gd name="T18" fmla="*/ 61 w 159"/>
                  <a:gd name="T19" fmla="*/ 57 h 150"/>
                  <a:gd name="T20" fmla="*/ 79 w 159"/>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0">
                    <a:moveTo>
                      <a:pt x="79" y="0"/>
                    </a:moveTo>
                    <a:lnTo>
                      <a:pt x="99" y="57"/>
                    </a:lnTo>
                    <a:lnTo>
                      <a:pt x="159" y="57"/>
                    </a:lnTo>
                    <a:lnTo>
                      <a:pt x="110" y="93"/>
                    </a:lnTo>
                    <a:lnTo>
                      <a:pt x="128" y="150"/>
                    </a:lnTo>
                    <a:lnTo>
                      <a:pt x="79" y="115"/>
                    </a:lnTo>
                    <a:lnTo>
                      <a:pt x="31" y="150"/>
                    </a:lnTo>
                    <a:lnTo>
                      <a:pt x="49" y="93"/>
                    </a:lnTo>
                    <a:lnTo>
                      <a:pt x="0" y="57"/>
                    </a:lnTo>
                    <a:lnTo>
                      <a:pt x="61"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81">
                <a:extLst>
                  <a:ext uri="{FF2B5EF4-FFF2-40B4-BE49-F238E27FC236}">
                    <a16:creationId xmlns:a16="http://schemas.microsoft.com/office/drawing/2014/main" id="{7E72CD2F-52AB-F5E8-68A1-8AAD70BE96E6}"/>
                  </a:ext>
                </a:extLst>
              </p:cNvPr>
              <p:cNvSpPr>
                <a:spLocks/>
              </p:cNvSpPr>
              <p:nvPr/>
            </p:nvSpPr>
            <p:spPr bwMode="auto">
              <a:xfrm>
                <a:off x="7519988" y="3265488"/>
                <a:ext cx="36513" cy="33338"/>
              </a:xfrm>
              <a:custGeom>
                <a:avLst/>
                <a:gdLst>
                  <a:gd name="T0" fmla="*/ 80 w 159"/>
                  <a:gd name="T1" fmla="*/ 0 h 150"/>
                  <a:gd name="T2" fmla="*/ 99 w 159"/>
                  <a:gd name="T3" fmla="*/ 57 h 150"/>
                  <a:gd name="T4" fmla="*/ 159 w 159"/>
                  <a:gd name="T5" fmla="*/ 57 h 150"/>
                  <a:gd name="T6" fmla="*/ 110 w 159"/>
                  <a:gd name="T7" fmla="*/ 93 h 150"/>
                  <a:gd name="T8" fmla="*/ 128 w 159"/>
                  <a:gd name="T9" fmla="*/ 150 h 150"/>
                  <a:gd name="T10" fmla="*/ 80 w 159"/>
                  <a:gd name="T11" fmla="*/ 115 h 150"/>
                  <a:gd name="T12" fmla="*/ 31 w 159"/>
                  <a:gd name="T13" fmla="*/ 150 h 150"/>
                  <a:gd name="T14" fmla="*/ 49 w 159"/>
                  <a:gd name="T15" fmla="*/ 93 h 150"/>
                  <a:gd name="T16" fmla="*/ 0 w 159"/>
                  <a:gd name="T17" fmla="*/ 57 h 150"/>
                  <a:gd name="T18" fmla="*/ 61 w 159"/>
                  <a:gd name="T19" fmla="*/ 57 h 150"/>
                  <a:gd name="T20" fmla="*/ 80 w 159"/>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0">
                    <a:moveTo>
                      <a:pt x="80" y="0"/>
                    </a:moveTo>
                    <a:lnTo>
                      <a:pt x="99" y="57"/>
                    </a:lnTo>
                    <a:lnTo>
                      <a:pt x="159" y="57"/>
                    </a:lnTo>
                    <a:lnTo>
                      <a:pt x="110" y="93"/>
                    </a:lnTo>
                    <a:lnTo>
                      <a:pt x="128" y="150"/>
                    </a:lnTo>
                    <a:lnTo>
                      <a:pt x="80" y="115"/>
                    </a:lnTo>
                    <a:lnTo>
                      <a:pt x="31" y="150"/>
                    </a:lnTo>
                    <a:lnTo>
                      <a:pt x="49" y="93"/>
                    </a:lnTo>
                    <a:lnTo>
                      <a:pt x="0" y="57"/>
                    </a:lnTo>
                    <a:lnTo>
                      <a:pt x="61" y="57"/>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82">
                <a:extLst>
                  <a:ext uri="{FF2B5EF4-FFF2-40B4-BE49-F238E27FC236}">
                    <a16:creationId xmlns:a16="http://schemas.microsoft.com/office/drawing/2014/main" id="{58A97854-4E5F-D3F6-CECB-1B5C986DAD92}"/>
                  </a:ext>
                </a:extLst>
              </p:cNvPr>
              <p:cNvSpPr>
                <a:spLocks/>
              </p:cNvSpPr>
              <p:nvPr/>
            </p:nvSpPr>
            <p:spPr bwMode="auto">
              <a:xfrm>
                <a:off x="7242175" y="3324225"/>
                <a:ext cx="34925" cy="34925"/>
              </a:xfrm>
              <a:custGeom>
                <a:avLst/>
                <a:gdLst>
                  <a:gd name="T0" fmla="*/ 79 w 159"/>
                  <a:gd name="T1" fmla="*/ 0 h 151"/>
                  <a:gd name="T2" fmla="*/ 98 w 159"/>
                  <a:gd name="T3" fmla="*/ 58 h 151"/>
                  <a:gd name="T4" fmla="*/ 159 w 159"/>
                  <a:gd name="T5" fmla="*/ 58 h 151"/>
                  <a:gd name="T6" fmla="*/ 109 w 159"/>
                  <a:gd name="T7" fmla="*/ 94 h 151"/>
                  <a:gd name="T8" fmla="*/ 128 w 159"/>
                  <a:gd name="T9" fmla="*/ 151 h 151"/>
                  <a:gd name="T10" fmla="*/ 79 w 159"/>
                  <a:gd name="T11" fmla="*/ 116 h 151"/>
                  <a:gd name="T12" fmla="*/ 30 w 159"/>
                  <a:gd name="T13" fmla="*/ 151 h 151"/>
                  <a:gd name="T14" fmla="*/ 49 w 159"/>
                  <a:gd name="T15" fmla="*/ 94 h 151"/>
                  <a:gd name="T16" fmla="*/ 0 w 159"/>
                  <a:gd name="T17" fmla="*/ 58 h 151"/>
                  <a:gd name="T18" fmla="*/ 60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8" y="58"/>
                    </a:lnTo>
                    <a:lnTo>
                      <a:pt x="159" y="58"/>
                    </a:lnTo>
                    <a:lnTo>
                      <a:pt x="109" y="94"/>
                    </a:lnTo>
                    <a:lnTo>
                      <a:pt x="128" y="151"/>
                    </a:lnTo>
                    <a:lnTo>
                      <a:pt x="79" y="116"/>
                    </a:lnTo>
                    <a:lnTo>
                      <a:pt x="30" y="151"/>
                    </a:lnTo>
                    <a:lnTo>
                      <a:pt x="49"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83">
                <a:extLst>
                  <a:ext uri="{FF2B5EF4-FFF2-40B4-BE49-F238E27FC236}">
                    <a16:creationId xmlns:a16="http://schemas.microsoft.com/office/drawing/2014/main" id="{FC64E374-08BA-88D8-FD50-B8254633EC08}"/>
                  </a:ext>
                </a:extLst>
              </p:cNvPr>
              <p:cNvSpPr>
                <a:spLocks/>
              </p:cNvSpPr>
              <p:nvPr/>
            </p:nvSpPr>
            <p:spPr bwMode="auto">
              <a:xfrm>
                <a:off x="7312025" y="3324225"/>
                <a:ext cx="34925" cy="34925"/>
              </a:xfrm>
              <a:custGeom>
                <a:avLst/>
                <a:gdLst>
                  <a:gd name="T0" fmla="*/ 79 w 158"/>
                  <a:gd name="T1" fmla="*/ 0 h 151"/>
                  <a:gd name="T2" fmla="*/ 97 w 158"/>
                  <a:gd name="T3" fmla="*/ 58 h 151"/>
                  <a:gd name="T4" fmla="*/ 158 w 158"/>
                  <a:gd name="T5" fmla="*/ 58 h 151"/>
                  <a:gd name="T6" fmla="*/ 109 w 158"/>
                  <a:gd name="T7" fmla="*/ 94 h 151"/>
                  <a:gd name="T8" fmla="*/ 128 w 158"/>
                  <a:gd name="T9" fmla="*/ 151 h 151"/>
                  <a:gd name="T10" fmla="*/ 79 w 158"/>
                  <a:gd name="T11" fmla="*/ 116 h 151"/>
                  <a:gd name="T12" fmla="*/ 30 w 158"/>
                  <a:gd name="T13" fmla="*/ 151 h 151"/>
                  <a:gd name="T14" fmla="*/ 48 w 158"/>
                  <a:gd name="T15" fmla="*/ 94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09" y="94"/>
                    </a:lnTo>
                    <a:lnTo>
                      <a:pt x="128" y="151"/>
                    </a:lnTo>
                    <a:lnTo>
                      <a:pt x="79" y="116"/>
                    </a:lnTo>
                    <a:lnTo>
                      <a:pt x="30" y="151"/>
                    </a:lnTo>
                    <a:lnTo>
                      <a:pt x="48"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84">
                <a:extLst>
                  <a:ext uri="{FF2B5EF4-FFF2-40B4-BE49-F238E27FC236}">
                    <a16:creationId xmlns:a16="http://schemas.microsoft.com/office/drawing/2014/main" id="{1A66D116-82AA-7D14-0368-717AA4929FCA}"/>
                  </a:ext>
                </a:extLst>
              </p:cNvPr>
              <p:cNvSpPr>
                <a:spLocks/>
              </p:cNvSpPr>
              <p:nvPr/>
            </p:nvSpPr>
            <p:spPr bwMode="auto">
              <a:xfrm>
                <a:off x="7380288" y="3324225"/>
                <a:ext cx="36513" cy="34925"/>
              </a:xfrm>
              <a:custGeom>
                <a:avLst/>
                <a:gdLst>
                  <a:gd name="T0" fmla="*/ 79 w 159"/>
                  <a:gd name="T1" fmla="*/ 0 h 151"/>
                  <a:gd name="T2" fmla="*/ 98 w 159"/>
                  <a:gd name="T3" fmla="*/ 58 h 151"/>
                  <a:gd name="T4" fmla="*/ 159 w 159"/>
                  <a:gd name="T5" fmla="*/ 58 h 151"/>
                  <a:gd name="T6" fmla="*/ 110 w 159"/>
                  <a:gd name="T7" fmla="*/ 94 h 151"/>
                  <a:gd name="T8" fmla="*/ 128 w 159"/>
                  <a:gd name="T9" fmla="*/ 151 h 151"/>
                  <a:gd name="T10" fmla="*/ 79 w 159"/>
                  <a:gd name="T11" fmla="*/ 116 h 151"/>
                  <a:gd name="T12" fmla="*/ 31 w 159"/>
                  <a:gd name="T13" fmla="*/ 151 h 151"/>
                  <a:gd name="T14" fmla="*/ 49 w 159"/>
                  <a:gd name="T15" fmla="*/ 94 h 151"/>
                  <a:gd name="T16" fmla="*/ 0 w 159"/>
                  <a:gd name="T17" fmla="*/ 58 h 151"/>
                  <a:gd name="T18" fmla="*/ 60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8" y="58"/>
                    </a:lnTo>
                    <a:lnTo>
                      <a:pt x="159" y="58"/>
                    </a:lnTo>
                    <a:lnTo>
                      <a:pt x="110" y="94"/>
                    </a:lnTo>
                    <a:lnTo>
                      <a:pt x="128" y="151"/>
                    </a:lnTo>
                    <a:lnTo>
                      <a:pt x="79" y="116"/>
                    </a:lnTo>
                    <a:lnTo>
                      <a:pt x="31" y="151"/>
                    </a:lnTo>
                    <a:lnTo>
                      <a:pt x="49"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5">
                <a:extLst>
                  <a:ext uri="{FF2B5EF4-FFF2-40B4-BE49-F238E27FC236}">
                    <a16:creationId xmlns:a16="http://schemas.microsoft.com/office/drawing/2014/main" id="{D9246C76-F244-74C2-E907-32957D15B2EA}"/>
                  </a:ext>
                </a:extLst>
              </p:cNvPr>
              <p:cNvSpPr>
                <a:spLocks/>
              </p:cNvSpPr>
              <p:nvPr/>
            </p:nvSpPr>
            <p:spPr bwMode="auto">
              <a:xfrm>
                <a:off x="7451725" y="3324225"/>
                <a:ext cx="34925" cy="34925"/>
              </a:xfrm>
              <a:custGeom>
                <a:avLst/>
                <a:gdLst>
                  <a:gd name="T0" fmla="*/ 79 w 159"/>
                  <a:gd name="T1" fmla="*/ 0 h 151"/>
                  <a:gd name="T2" fmla="*/ 99 w 159"/>
                  <a:gd name="T3" fmla="*/ 58 h 151"/>
                  <a:gd name="T4" fmla="*/ 159 w 159"/>
                  <a:gd name="T5" fmla="*/ 58 h 151"/>
                  <a:gd name="T6" fmla="*/ 110 w 159"/>
                  <a:gd name="T7" fmla="*/ 94 h 151"/>
                  <a:gd name="T8" fmla="*/ 128 w 159"/>
                  <a:gd name="T9" fmla="*/ 151 h 151"/>
                  <a:gd name="T10" fmla="*/ 79 w 159"/>
                  <a:gd name="T11" fmla="*/ 116 h 151"/>
                  <a:gd name="T12" fmla="*/ 31 w 159"/>
                  <a:gd name="T13" fmla="*/ 151 h 151"/>
                  <a:gd name="T14" fmla="*/ 49 w 159"/>
                  <a:gd name="T15" fmla="*/ 94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4"/>
                    </a:lnTo>
                    <a:lnTo>
                      <a:pt x="128" y="151"/>
                    </a:lnTo>
                    <a:lnTo>
                      <a:pt x="79" y="116"/>
                    </a:lnTo>
                    <a:lnTo>
                      <a:pt x="31" y="151"/>
                    </a:lnTo>
                    <a:lnTo>
                      <a:pt x="49" y="94"/>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86">
                <a:extLst>
                  <a:ext uri="{FF2B5EF4-FFF2-40B4-BE49-F238E27FC236}">
                    <a16:creationId xmlns:a16="http://schemas.microsoft.com/office/drawing/2014/main" id="{E480A646-C5FD-E871-D505-A42ABAAA7CF0}"/>
                  </a:ext>
                </a:extLst>
              </p:cNvPr>
              <p:cNvSpPr>
                <a:spLocks/>
              </p:cNvSpPr>
              <p:nvPr/>
            </p:nvSpPr>
            <p:spPr bwMode="auto">
              <a:xfrm>
                <a:off x="7519988" y="3324225"/>
                <a:ext cx="36513" cy="34925"/>
              </a:xfrm>
              <a:custGeom>
                <a:avLst/>
                <a:gdLst>
                  <a:gd name="T0" fmla="*/ 80 w 159"/>
                  <a:gd name="T1" fmla="*/ 0 h 151"/>
                  <a:gd name="T2" fmla="*/ 99 w 159"/>
                  <a:gd name="T3" fmla="*/ 58 h 151"/>
                  <a:gd name="T4" fmla="*/ 159 w 159"/>
                  <a:gd name="T5" fmla="*/ 58 h 151"/>
                  <a:gd name="T6" fmla="*/ 110 w 159"/>
                  <a:gd name="T7" fmla="*/ 94 h 151"/>
                  <a:gd name="T8" fmla="*/ 128 w 159"/>
                  <a:gd name="T9" fmla="*/ 151 h 151"/>
                  <a:gd name="T10" fmla="*/ 80 w 159"/>
                  <a:gd name="T11" fmla="*/ 116 h 151"/>
                  <a:gd name="T12" fmla="*/ 31 w 159"/>
                  <a:gd name="T13" fmla="*/ 151 h 151"/>
                  <a:gd name="T14" fmla="*/ 49 w 159"/>
                  <a:gd name="T15" fmla="*/ 94 h 151"/>
                  <a:gd name="T16" fmla="*/ 0 w 159"/>
                  <a:gd name="T17" fmla="*/ 58 h 151"/>
                  <a:gd name="T18" fmla="*/ 61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8"/>
                    </a:lnTo>
                    <a:lnTo>
                      <a:pt x="159" y="58"/>
                    </a:lnTo>
                    <a:lnTo>
                      <a:pt x="110" y="94"/>
                    </a:lnTo>
                    <a:lnTo>
                      <a:pt x="128" y="151"/>
                    </a:lnTo>
                    <a:lnTo>
                      <a:pt x="80" y="116"/>
                    </a:lnTo>
                    <a:lnTo>
                      <a:pt x="31" y="151"/>
                    </a:lnTo>
                    <a:lnTo>
                      <a:pt x="49" y="94"/>
                    </a:lnTo>
                    <a:lnTo>
                      <a:pt x="0" y="58"/>
                    </a:lnTo>
                    <a:lnTo>
                      <a:pt x="61"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87">
                <a:extLst>
                  <a:ext uri="{FF2B5EF4-FFF2-40B4-BE49-F238E27FC236}">
                    <a16:creationId xmlns:a16="http://schemas.microsoft.com/office/drawing/2014/main" id="{D9880EAD-3B5E-AAAC-0791-E91E789A595C}"/>
                  </a:ext>
                </a:extLst>
              </p:cNvPr>
              <p:cNvSpPr>
                <a:spLocks/>
              </p:cNvSpPr>
              <p:nvPr/>
            </p:nvSpPr>
            <p:spPr bwMode="auto">
              <a:xfrm>
                <a:off x="7242175" y="3384550"/>
                <a:ext cx="34925" cy="33338"/>
              </a:xfrm>
              <a:custGeom>
                <a:avLst/>
                <a:gdLst>
                  <a:gd name="T0" fmla="*/ 79 w 159"/>
                  <a:gd name="T1" fmla="*/ 0 h 151"/>
                  <a:gd name="T2" fmla="*/ 98 w 159"/>
                  <a:gd name="T3" fmla="*/ 59 h 151"/>
                  <a:gd name="T4" fmla="*/ 159 w 159"/>
                  <a:gd name="T5" fmla="*/ 59 h 151"/>
                  <a:gd name="T6" fmla="*/ 109 w 159"/>
                  <a:gd name="T7" fmla="*/ 94 h 151"/>
                  <a:gd name="T8" fmla="*/ 128 w 159"/>
                  <a:gd name="T9" fmla="*/ 151 h 151"/>
                  <a:gd name="T10" fmla="*/ 79 w 159"/>
                  <a:gd name="T11" fmla="*/ 116 h 151"/>
                  <a:gd name="T12" fmla="*/ 30 w 159"/>
                  <a:gd name="T13" fmla="*/ 151 h 151"/>
                  <a:gd name="T14" fmla="*/ 49 w 159"/>
                  <a:gd name="T15" fmla="*/ 94 h 151"/>
                  <a:gd name="T16" fmla="*/ 0 w 159"/>
                  <a:gd name="T17" fmla="*/ 59 h 151"/>
                  <a:gd name="T18" fmla="*/ 60 w 159"/>
                  <a:gd name="T19" fmla="*/ 59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8" y="59"/>
                    </a:lnTo>
                    <a:lnTo>
                      <a:pt x="159" y="59"/>
                    </a:lnTo>
                    <a:lnTo>
                      <a:pt x="109" y="94"/>
                    </a:lnTo>
                    <a:lnTo>
                      <a:pt x="128" y="151"/>
                    </a:lnTo>
                    <a:lnTo>
                      <a:pt x="79" y="116"/>
                    </a:lnTo>
                    <a:lnTo>
                      <a:pt x="30" y="151"/>
                    </a:lnTo>
                    <a:lnTo>
                      <a:pt x="49" y="94"/>
                    </a:lnTo>
                    <a:lnTo>
                      <a:pt x="0" y="59"/>
                    </a:lnTo>
                    <a:lnTo>
                      <a:pt x="60" y="59"/>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88">
                <a:extLst>
                  <a:ext uri="{FF2B5EF4-FFF2-40B4-BE49-F238E27FC236}">
                    <a16:creationId xmlns:a16="http://schemas.microsoft.com/office/drawing/2014/main" id="{BE131805-BAF5-412D-32ED-40809CABAAF4}"/>
                  </a:ext>
                </a:extLst>
              </p:cNvPr>
              <p:cNvSpPr>
                <a:spLocks/>
              </p:cNvSpPr>
              <p:nvPr/>
            </p:nvSpPr>
            <p:spPr bwMode="auto">
              <a:xfrm>
                <a:off x="7312025" y="3384550"/>
                <a:ext cx="34925" cy="33338"/>
              </a:xfrm>
              <a:custGeom>
                <a:avLst/>
                <a:gdLst>
                  <a:gd name="T0" fmla="*/ 79 w 158"/>
                  <a:gd name="T1" fmla="*/ 0 h 151"/>
                  <a:gd name="T2" fmla="*/ 97 w 158"/>
                  <a:gd name="T3" fmla="*/ 59 h 151"/>
                  <a:gd name="T4" fmla="*/ 158 w 158"/>
                  <a:gd name="T5" fmla="*/ 59 h 151"/>
                  <a:gd name="T6" fmla="*/ 109 w 158"/>
                  <a:gd name="T7" fmla="*/ 94 h 151"/>
                  <a:gd name="T8" fmla="*/ 128 w 158"/>
                  <a:gd name="T9" fmla="*/ 151 h 151"/>
                  <a:gd name="T10" fmla="*/ 79 w 158"/>
                  <a:gd name="T11" fmla="*/ 116 h 151"/>
                  <a:gd name="T12" fmla="*/ 30 w 158"/>
                  <a:gd name="T13" fmla="*/ 151 h 151"/>
                  <a:gd name="T14" fmla="*/ 48 w 158"/>
                  <a:gd name="T15" fmla="*/ 94 h 151"/>
                  <a:gd name="T16" fmla="*/ 0 w 158"/>
                  <a:gd name="T17" fmla="*/ 59 h 151"/>
                  <a:gd name="T18" fmla="*/ 60 w 158"/>
                  <a:gd name="T19" fmla="*/ 59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9"/>
                    </a:lnTo>
                    <a:lnTo>
                      <a:pt x="158" y="59"/>
                    </a:lnTo>
                    <a:lnTo>
                      <a:pt x="109" y="94"/>
                    </a:lnTo>
                    <a:lnTo>
                      <a:pt x="128" y="151"/>
                    </a:lnTo>
                    <a:lnTo>
                      <a:pt x="79" y="116"/>
                    </a:lnTo>
                    <a:lnTo>
                      <a:pt x="30" y="151"/>
                    </a:lnTo>
                    <a:lnTo>
                      <a:pt x="48" y="94"/>
                    </a:lnTo>
                    <a:lnTo>
                      <a:pt x="0" y="59"/>
                    </a:lnTo>
                    <a:lnTo>
                      <a:pt x="60" y="59"/>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89">
                <a:extLst>
                  <a:ext uri="{FF2B5EF4-FFF2-40B4-BE49-F238E27FC236}">
                    <a16:creationId xmlns:a16="http://schemas.microsoft.com/office/drawing/2014/main" id="{17D6D472-AA2E-4D48-A1B8-76B1BA6C48E0}"/>
                  </a:ext>
                </a:extLst>
              </p:cNvPr>
              <p:cNvSpPr>
                <a:spLocks/>
              </p:cNvSpPr>
              <p:nvPr/>
            </p:nvSpPr>
            <p:spPr bwMode="auto">
              <a:xfrm>
                <a:off x="7380288" y="3384550"/>
                <a:ext cx="36513" cy="33338"/>
              </a:xfrm>
              <a:custGeom>
                <a:avLst/>
                <a:gdLst>
                  <a:gd name="T0" fmla="*/ 79 w 159"/>
                  <a:gd name="T1" fmla="*/ 0 h 151"/>
                  <a:gd name="T2" fmla="*/ 98 w 159"/>
                  <a:gd name="T3" fmla="*/ 59 h 151"/>
                  <a:gd name="T4" fmla="*/ 159 w 159"/>
                  <a:gd name="T5" fmla="*/ 59 h 151"/>
                  <a:gd name="T6" fmla="*/ 110 w 159"/>
                  <a:gd name="T7" fmla="*/ 94 h 151"/>
                  <a:gd name="T8" fmla="*/ 128 w 159"/>
                  <a:gd name="T9" fmla="*/ 151 h 151"/>
                  <a:gd name="T10" fmla="*/ 79 w 159"/>
                  <a:gd name="T11" fmla="*/ 116 h 151"/>
                  <a:gd name="T12" fmla="*/ 31 w 159"/>
                  <a:gd name="T13" fmla="*/ 151 h 151"/>
                  <a:gd name="T14" fmla="*/ 49 w 159"/>
                  <a:gd name="T15" fmla="*/ 94 h 151"/>
                  <a:gd name="T16" fmla="*/ 0 w 159"/>
                  <a:gd name="T17" fmla="*/ 59 h 151"/>
                  <a:gd name="T18" fmla="*/ 60 w 159"/>
                  <a:gd name="T19" fmla="*/ 59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8" y="59"/>
                    </a:lnTo>
                    <a:lnTo>
                      <a:pt x="159" y="59"/>
                    </a:lnTo>
                    <a:lnTo>
                      <a:pt x="110" y="94"/>
                    </a:lnTo>
                    <a:lnTo>
                      <a:pt x="128" y="151"/>
                    </a:lnTo>
                    <a:lnTo>
                      <a:pt x="79" y="116"/>
                    </a:lnTo>
                    <a:lnTo>
                      <a:pt x="31" y="151"/>
                    </a:lnTo>
                    <a:lnTo>
                      <a:pt x="49" y="94"/>
                    </a:lnTo>
                    <a:lnTo>
                      <a:pt x="0" y="59"/>
                    </a:lnTo>
                    <a:lnTo>
                      <a:pt x="60" y="59"/>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90">
                <a:extLst>
                  <a:ext uri="{FF2B5EF4-FFF2-40B4-BE49-F238E27FC236}">
                    <a16:creationId xmlns:a16="http://schemas.microsoft.com/office/drawing/2014/main" id="{887593E9-EDEB-E187-B85C-38489E91FECC}"/>
                  </a:ext>
                </a:extLst>
              </p:cNvPr>
              <p:cNvSpPr>
                <a:spLocks/>
              </p:cNvSpPr>
              <p:nvPr/>
            </p:nvSpPr>
            <p:spPr bwMode="auto">
              <a:xfrm>
                <a:off x="7451725" y="3384550"/>
                <a:ext cx="34925" cy="33338"/>
              </a:xfrm>
              <a:custGeom>
                <a:avLst/>
                <a:gdLst>
                  <a:gd name="T0" fmla="*/ 79 w 159"/>
                  <a:gd name="T1" fmla="*/ 0 h 151"/>
                  <a:gd name="T2" fmla="*/ 99 w 159"/>
                  <a:gd name="T3" fmla="*/ 59 h 151"/>
                  <a:gd name="T4" fmla="*/ 159 w 159"/>
                  <a:gd name="T5" fmla="*/ 59 h 151"/>
                  <a:gd name="T6" fmla="*/ 110 w 159"/>
                  <a:gd name="T7" fmla="*/ 94 h 151"/>
                  <a:gd name="T8" fmla="*/ 128 w 159"/>
                  <a:gd name="T9" fmla="*/ 151 h 151"/>
                  <a:gd name="T10" fmla="*/ 79 w 159"/>
                  <a:gd name="T11" fmla="*/ 116 h 151"/>
                  <a:gd name="T12" fmla="*/ 31 w 159"/>
                  <a:gd name="T13" fmla="*/ 151 h 151"/>
                  <a:gd name="T14" fmla="*/ 49 w 159"/>
                  <a:gd name="T15" fmla="*/ 94 h 151"/>
                  <a:gd name="T16" fmla="*/ 0 w 159"/>
                  <a:gd name="T17" fmla="*/ 59 h 151"/>
                  <a:gd name="T18" fmla="*/ 61 w 159"/>
                  <a:gd name="T19" fmla="*/ 59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9"/>
                    </a:lnTo>
                    <a:lnTo>
                      <a:pt x="159" y="59"/>
                    </a:lnTo>
                    <a:lnTo>
                      <a:pt x="110" y="94"/>
                    </a:lnTo>
                    <a:lnTo>
                      <a:pt x="128" y="151"/>
                    </a:lnTo>
                    <a:lnTo>
                      <a:pt x="79" y="116"/>
                    </a:lnTo>
                    <a:lnTo>
                      <a:pt x="31" y="151"/>
                    </a:lnTo>
                    <a:lnTo>
                      <a:pt x="49" y="94"/>
                    </a:lnTo>
                    <a:lnTo>
                      <a:pt x="0" y="59"/>
                    </a:lnTo>
                    <a:lnTo>
                      <a:pt x="61" y="59"/>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91">
                <a:extLst>
                  <a:ext uri="{FF2B5EF4-FFF2-40B4-BE49-F238E27FC236}">
                    <a16:creationId xmlns:a16="http://schemas.microsoft.com/office/drawing/2014/main" id="{55289CF8-B2B8-D993-4681-F94FB11E73F9}"/>
                  </a:ext>
                </a:extLst>
              </p:cNvPr>
              <p:cNvSpPr>
                <a:spLocks/>
              </p:cNvSpPr>
              <p:nvPr/>
            </p:nvSpPr>
            <p:spPr bwMode="auto">
              <a:xfrm>
                <a:off x="7519988" y="3384550"/>
                <a:ext cx="36513" cy="33338"/>
              </a:xfrm>
              <a:custGeom>
                <a:avLst/>
                <a:gdLst>
                  <a:gd name="T0" fmla="*/ 80 w 159"/>
                  <a:gd name="T1" fmla="*/ 0 h 151"/>
                  <a:gd name="T2" fmla="*/ 99 w 159"/>
                  <a:gd name="T3" fmla="*/ 59 h 151"/>
                  <a:gd name="T4" fmla="*/ 159 w 159"/>
                  <a:gd name="T5" fmla="*/ 59 h 151"/>
                  <a:gd name="T6" fmla="*/ 110 w 159"/>
                  <a:gd name="T7" fmla="*/ 94 h 151"/>
                  <a:gd name="T8" fmla="*/ 128 w 159"/>
                  <a:gd name="T9" fmla="*/ 151 h 151"/>
                  <a:gd name="T10" fmla="*/ 80 w 159"/>
                  <a:gd name="T11" fmla="*/ 116 h 151"/>
                  <a:gd name="T12" fmla="*/ 31 w 159"/>
                  <a:gd name="T13" fmla="*/ 151 h 151"/>
                  <a:gd name="T14" fmla="*/ 49 w 159"/>
                  <a:gd name="T15" fmla="*/ 94 h 151"/>
                  <a:gd name="T16" fmla="*/ 0 w 159"/>
                  <a:gd name="T17" fmla="*/ 59 h 151"/>
                  <a:gd name="T18" fmla="*/ 61 w 159"/>
                  <a:gd name="T19" fmla="*/ 59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9"/>
                    </a:lnTo>
                    <a:lnTo>
                      <a:pt x="159" y="59"/>
                    </a:lnTo>
                    <a:lnTo>
                      <a:pt x="110" y="94"/>
                    </a:lnTo>
                    <a:lnTo>
                      <a:pt x="128" y="151"/>
                    </a:lnTo>
                    <a:lnTo>
                      <a:pt x="80" y="116"/>
                    </a:lnTo>
                    <a:lnTo>
                      <a:pt x="31" y="151"/>
                    </a:lnTo>
                    <a:lnTo>
                      <a:pt x="49" y="94"/>
                    </a:lnTo>
                    <a:lnTo>
                      <a:pt x="0" y="59"/>
                    </a:lnTo>
                    <a:lnTo>
                      <a:pt x="61" y="59"/>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92">
                <a:extLst>
                  <a:ext uri="{FF2B5EF4-FFF2-40B4-BE49-F238E27FC236}">
                    <a16:creationId xmlns:a16="http://schemas.microsoft.com/office/drawing/2014/main" id="{B2524CB4-18C1-5E09-68DF-1148C96B6A5F}"/>
                  </a:ext>
                </a:extLst>
              </p:cNvPr>
              <p:cNvSpPr>
                <a:spLocks/>
              </p:cNvSpPr>
              <p:nvPr/>
            </p:nvSpPr>
            <p:spPr bwMode="auto">
              <a:xfrm>
                <a:off x="7242175" y="3444875"/>
                <a:ext cx="34925" cy="33338"/>
              </a:xfrm>
              <a:custGeom>
                <a:avLst/>
                <a:gdLst>
                  <a:gd name="T0" fmla="*/ 79 w 159"/>
                  <a:gd name="T1" fmla="*/ 0 h 151"/>
                  <a:gd name="T2" fmla="*/ 98 w 159"/>
                  <a:gd name="T3" fmla="*/ 58 h 151"/>
                  <a:gd name="T4" fmla="*/ 159 w 159"/>
                  <a:gd name="T5" fmla="*/ 58 h 151"/>
                  <a:gd name="T6" fmla="*/ 109 w 159"/>
                  <a:gd name="T7" fmla="*/ 93 h 151"/>
                  <a:gd name="T8" fmla="*/ 128 w 159"/>
                  <a:gd name="T9" fmla="*/ 151 h 151"/>
                  <a:gd name="T10" fmla="*/ 79 w 159"/>
                  <a:gd name="T11" fmla="*/ 115 h 151"/>
                  <a:gd name="T12" fmla="*/ 30 w 159"/>
                  <a:gd name="T13" fmla="*/ 151 h 151"/>
                  <a:gd name="T14" fmla="*/ 49 w 159"/>
                  <a:gd name="T15" fmla="*/ 93 h 151"/>
                  <a:gd name="T16" fmla="*/ 0 w 159"/>
                  <a:gd name="T17" fmla="*/ 58 h 151"/>
                  <a:gd name="T18" fmla="*/ 60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8" y="58"/>
                    </a:lnTo>
                    <a:lnTo>
                      <a:pt x="159" y="58"/>
                    </a:lnTo>
                    <a:lnTo>
                      <a:pt x="109" y="93"/>
                    </a:lnTo>
                    <a:lnTo>
                      <a:pt x="128" y="151"/>
                    </a:lnTo>
                    <a:lnTo>
                      <a:pt x="79" y="115"/>
                    </a:lnTo>
                    <a:lnTo>
                      <a:pt x="30" y="151"/>
                    </a:lnTo>
                    <a:lnTo>
                      <a:pt x="49" y="93"/>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93">
                <a:extLst>
                  <a:ext uri="{FF2B5EF4-FFF2-40B4-BE49-F238E27FC236}">
                    <a16:creationId xmlns:a16="http://schemas.microsoft.com/office/drawing/2014/main" id="{3E708C7F-CE61-3E2F-5DD7-F04C467754A1}"/>
                  </a:ext>
                </a:extLst>
              </p:cNvPr>
              <p:cNvSpPr>
                <a:spLocks/>
              </p:cNvSpPr>
              <p:nvPr/>
            </p:nvSpPr>
            <p:spPr bwMode="auto">
              <a:xfrm>
                <a:off x="7312025" y="3444875"/>
                <a:ext cx="34925" cy="33338"/>
              </a:xfrm>
              <a:custGeom>
                <a:avLst/>
                <a:gdLst>
                  <a:gd name="T0" fmla="*/ 79 w 158"/>
                  <a:gd name="T1" fmla="*/ 0 h 151"/>
                  <a:gd name="T2" fmla="*/ 97 w 158"/>
                  <a:gd name="T3" fmla="*/ 58 h 151"/>
                  <a:gd name="T4" fmla="*/ 158 w 158"/>
                  <a:gd name="T5" fmla="*/ 58 h 151"/>
                  <a:gd name="T6" fmla="*/ 109 w 158"/>
                  <a:gd name="T7" fmla="*/ 93 h 151"/>
                  <a:gd name="T8" fmla="*/ 128 w 158"/>
                  <a:gd name="T9" fmla="*/ 151 h 151"/>
                  <a:gd name="T10" fmla="*/ 79 w 158"/>
                  <a:gd name="T11" fmla="*/ 115 h 151"/>
                  <a:gd name="T12" fmla="*/ 30 w 158"/>
                  <a:gd name="T13" fmla="*/ 151 h 151"/>
                  <a:gd name="T14" fmla="*/ 48 w 158"/>
                  <a:gd name="T15" fmla="*/ 93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09" y="93"/>
                    </a:lnTo>
                    <a:lnTo>
                      <a:pt x="128" y="151"/>
                    </a:lnTo>
                    <a:lnTo>
                      <a:pt x="79" y="115"/>
                    </a:lnTo>
                    <a:lnTo>
                      <a:pt x="30" y="151"/>
                    </a:lnTo>
                    <a:lnTo>
                      <a:pt x="48" y="93"/>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94">
                <a:extLst>
                  <a:ext uri="{FF2B5EF4-FFF2-40B4-BE49-F238E27FC236}">
                    <a16:creationId xmlns:a16="http://schemas.microsoft.com/office/drawing/2014/main" id="{FBF4E211-25AE-F936-EAF0-E1CE8EE8833B}"/>
                  </a:ext>
                </a:extLst>
              </p:cNvPr>
              <p:cNvSpPr>
                <a:spLocks/>
              </p:cNvSpPr>
              <p:nvPr/>
            </p:nvSpPr>
            <p:spPr bwMode="auto">
              <a:xfrm>
                <a:off x="7380288" y="3444875"/>
                <a:ext cx="36513" cy="33338"/>
              </a:xfrm>
              <a:custGeom>
                <a:avLst/>
                <a:gdLst>
                  <a:gd name="T0" fmla="*/ 79 w 159"/>
                  <a:gd name="T1" fmla="*/ 0 h 151"/>
                  <a:gd name="T2" fmla="*/ 98 w 159"/>
                  <a:gd name="T3" fmla="*/ 58 h 151"/>
                  <a:gd name="T4" fmla="*/ 159 w 159"/>
                  <a:gd name="T5" fmla="*/ 58 h 151"/>
                  <a:gd name="T6" fmla="*/ 110 w 159"/>
                  <a:gd name="T7" fmla="*/ 93 h 151"/>
                  <a:gd name="T8" fmla="*/ 128 w 159"/>
                  <a:gd name="T9" fmla="*/ 151 h 151"/>
                  <a:gd name="T10" fmla="*/ 79 w 159"/>
                  <a:gd name="T11" fmla="*/ 115 h 151"/>
                  <a:gd name="T12" fmla="*/ 31 w 159"/>
                  <a:gd name="T13" fmla="*/ 151 h 151"/>
                  <a:gd name="T14" fmla="*/ 49 w 159"/>
                  <a:gd name="T15" fmla="*/ 93 h 151"/>
                  <a:gd name="T16" fmla="*/ 0 w 159"/>
                  <a:gd name="T17" fmla="*/ 58 h 151"/>
                  <a:gd name="T18" fmla="*/ 60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8" y="58"/>
                    </a:lnTo>
                    <a:lnTo>
                      <a:pt x="159" y="58"/>
                    </a:lnTo>
                    <a:lnTo>
                      <a:pt x="110" y="93"/>
                    </a:lnTo>
                    <a:lnTo>
                      <a:pt x="128" y="151"/>
                    </a:lnTo>
                    <a:lnTo>
                      <a:pt x="79" y="115"/>
                    </a:lnTo>
                    <a:lnTo>
                      <a:pt x="31" y="151"/>
                    </a:lnTo>
                    <a:lnTo>
                      <a:pt x="49" y="93"/>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95">
                <a:extLst>
                  <a:ext uri="{FF2B5EF4-FFF2-40B4-BE49-F238E27FC236}">
                    <a16:creationId xmlns:a16="http://schemas.microsoft.com/office/drawing/2014/main" id="{CEFCD153-6610-CA1B-ADEC-F7E81C78AC03}"/>
                  </a:ext>
                </a:extLst>
              </p:cNvPr>
              <p:cNvSpPr>
                <a:spLocks/>
              </p:cNvSpPr>
              <p:nvPr/>
            </p:nvSpPr>
            <p:spPr bwMode="auto">
              <a:xfrm>
                <a:off x="7451725" y="3444875"/>
                <a:ext cx="34925" cy="33338"/>
              </a:xfrm>
              <a:custGeom>
                <a:avLst/>
                <a:gdLst>
                  <a:gd name="T0" fmla="*/ 79 w 159"/>
                  <a:gd name="T1" fmla="*/ 0 h 151"/>
                  <a:gd name="T2" fmla="*/ 99 w 159"/>
                  <a:gd name="T3" fmla="*/ 58 h 151"/>
                  <a:gd name="T4" fmla="*/ 159 w 159"/>
                  <a:gd name="T5" fmla="*/ 58 h 151"/>
                  <a:gd name="T6" fmla="*/ 110 w 159"/>
                  <a:gd name="T7" fmla="*/ 93 h 151"/>
                  <a:gd name="T8" fmla="*/ 128 w 159"/>
                  <a:gd name="T9" fmla="*/ 151 h 151"/>
                  <a:gd name="T10" fmla="*/ 79 w 159"/>
                  <a:gd name="T11" fmla="*/ 115 h 151"/>
                  <a:gd name="T12" fmla="*/ 31 w 159"/>
                  <a:gd name="T13" fmla="*/ 151 h 151"/>
                  <a:gd name="T14" fmla="*/ 49 w 159"/>
                  <a:gd name="T15" fmla="*/ 93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3"/>
                    </a:lnTo>
                    <a:lnTo>
                      <a:pt x="128" y="151"/>
                    </a:lnTo>
                    <a:lnTo>
                      <a:pt x="79" y="115"/>
                    </a:lnTo>
                    <a:lnTo>
                      <a:pt x="31" y="151"/>
                    </a:lnTo>
                    <a:lnTo>
                      <a:pt x="49" y="93"/>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6">
                <a:extLst>
                  <a:ext uri="{FF2B5EF4-FFF2-40B4-BE49-F238E27FC236}">
                    <a16:creationId xmlns:a16="http://schemas.microsoft.com/office/drawing/2014/main" id="{6CEC99F2-205C-E352-755A-DE9BF89C53C8}"/>
                  </a:ext>
                </a:extLst>
              </p:cNvPr>
              <p:cNvSpPr>
                <a:spLocks/>
              </p:cNvSpPr>
              <p:nvPr/>
            </p:nvSpPr>
            <p:spPr bwMode="auto">
              <a:xfrm>
                <a:off x="7519988" y="3444875"/>
                <a:ext cx="36513" cy="33338"/>
              </a:xfrm>
              <a:custGeom>
                <a:avLst/>
                <a:gdLst>
                  <a:gd name="T0" fmla="*/ 80 w 159"/>
                  <a:gd name="T1" fmla="*/ 0 h 151"/>
                  <a:gd name="T2" fmla="*/ 99 w 159"/>
                  <a:gd name="T3" fmla="*/ 58 h 151"/>
                  <a:gd name="T4" fmla="*/ 159 w 159"/>
                  <a:gd name="T5" fmla="*/ 58 h 151"/>
                  <a:gd name="T6" fmla="*/ 110 w 159"/>
                  <a:gd name="T7" fmla="*/ 93 h 151"/>
                  <a:gd name="T8" fmla="*/ 128 w 159"/>
                  <a:gd name="T9" fmla="*/ 151 h 151"/>
                  <a:gd name="T10" fmla="*/ 80 w 159"/>
                  <a:gd name="T11" fmla="*/ 115 h 151"/>
                  <a:gd name="T12" fmla="*/ 31 w 159"/>
                  <a:gd name="T13" fmla="*/ 151 h 151"/>
                  <a:gd name="T14" fmla="*/ 49 w 159"/>
                  <a:gd name="T15" fmla="*/ 93 h 151"/>
                  <a:gd name="T16" fmla="*/ 0 w 159"/>
                  <a:gd name="T17" fmla="*/ 58 h 151"/>
                  <a:gd name="T18" fmla="*/ 61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8"/>
                    </a:lnTo>
                    <a:lnTo>
                      <a:pt x="159" y="58"/>
                    </a:lnTo>
                    <a:lnTo>
                      <a:pt x="110" y="93"/>
                    </a:lnTo>
                    <a:lnTo>
                      <a:pt x="128" y="151"/>
                    </a:lnTo>
                    <a:lnTo>
                      <a:pt x="80" y="115"/>
                    </a:lnTo>
                    <a:lnTo>
                      <a:pt x="31" y="151"/>
                    </a:lnTo>
                    <a:lnTo>
                      <a:pt x="49" y="93"/>
                    </a:lnTo>
                    <a:lnTo>
                      <a:pt x="0" y="58"/>
                    </a:lnTo>
                    <a:lnTo>
                      <a:pt x="61"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97">
                <a:extLst>
                  <a:ext uri="{FF2B5EF4-FFF2-40B4-BE49-F238E27FC236}">
                    <a16:creationId xmlns:a16="http://schemas.microsoft.com/office/drawing/2014/main" id="{86F627FD-9783-4DC2-3CCE-1DE5BBFA0383}"/>
                  </a:ext>
                </a:extLst>
              </p:cNvPr>
              <p:cNvSpPr>
                <a:spLocks/>
              </p:cNvSpPr>
              <p:nvPr/>
            </p:nvSpPr>
            <p:spPr bwMode="auto">
              <a:xfrm>
                <a:off x="7207250" y="3294063"/>
                <a:ext cx="34925" cy="34925"/>
              </a:xfrm>
              <a:custGeom>
                <a:avLst/>
                <a:gdLst>
                  <a:gd name="T0" fmla="*/ 79 w 158"/>
                  <a:gd name="T1" fmla="*/ 0 h 151"/>
                  <a:gd name="T2" fmla="*/ 97 w 158"/>
                  <a:gd name="T3" fmla="*/ 57 h 151"/>
                  <a:gd name="T4" fmla="*/ 158 w 158"/>
                  <a:gd name="T5" fmla="*/ 57 h 151"/>
                  <a:gd name="T6" fmla="*/ 109 w 158"/>
                  <a:gd name="T7" fmla="*/ 93 h 151"/>
                  <a:gd name="T8" fmla="*/ 128 w 158"/>
                  <a:gd name="T9" fmla="*/ 151 h 151"/>
                  <a:gd name="T10" fmla="*/ 79 w 158"/>
                  <a:gd name="T11" fmla="*/ 115 h 151"/>
                  <a:gd name="T12" fmla="*/ 29 w 158"/>
                  <a:gd name="T13" fmla="*/ 151 h 151"/>
                  <a:gd name="T14" fmla="*/ 49 w 158"/>
                  <a:gd name="T15" fmla="*/ 93 h 151"/>
                  <a:gd name="T16" fmla="*/ 0 w 158"/>
                  <a:gd name="T17" fmla="*/ 57 h 151"/>
                  <a:gd name="T18" fmla="*/ 60 w 158"/>
                  <a:gd name="T19" fmla="*/ 57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7"/>
                    </a:lnTo>
                    <a:lnTo>
                      <a:pt x="158" y="57"/>
                    </a:lnTo>
                    <a:lnTo>
                      <a:pt x="109" y="93"/>
                    </a:lnTo>
                    <a:lnTo>
                      <a:pt x="128" y="151"/>
                    </a:lnTo>
                    <a:lnTo>
                      <a:pt x="79" y="115"/>
                    </a:lnTo>
                    <a:lnTo>
                      <a:pt x="29" y="151"/>
                    </a:lnTo>
                    <a:lnTo>
                      <a:pt x="49"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98">
                <a:extLst>
                  <a:ext uri="{FF2B5EF4-FFF2-40B4-BE49-F238E27FC236}">
                    <a16:creationId xmlns:a16="http://schemas.microsoft.com/office/drawing/2014/main" id="{79FFD847-0268-9CBF-72D4-356185E4BFF6}"/>
                  </a:ext>
                </a:extLst>
              </p:cNvPr>
              <p:cNvSpPr>
                <a:spLocks/>
              </p:cNvSpPr>
              <p:nvPr/>
            </p:nvSpPr>
            <p:spPr bwMode="auto">
              <a:xfrm>
                <a:off x="7275513" y="3294063"/>
                <a:ext cx="36513" cy="34925"/>
              </a:xfrm>
              <a:custGeom>
                <a:avLst/>
                <a:gdLst>
                  <a:gd name="T0" fmla="*/ 80 w 159"/>
                  <a:gd name="T1" fmla="*/ 0 h 151"/>
                  <a:gd name="T2" fmla="*/ 98 w 159"/>
                  <a:gd name="T3" fmla="*/ 57 h 151"/>
                  <a:gd name="T4" fmla="*/ 159 w 159"/>
                  <a:gd name="T5" fmla="*/ 57 h 151"/>
                  <a:gd name="T6" fmla="*/ 110 w 159"/>
                  <a:gd name="T7" fmla="*/ 93 h 151"/>
                  <a:gd name="T8" fmla="*/ 128 w 159"/>
                  <a:gd name="T9" fmla="*/ 151 h 151"/>
                  <a:gd name="T10" fmla="*/ 80 w 159"/>
                  <a:gd name="T11" fmla="*/ 115 h 151"/>
                  <a:gd name="T12" fmla="*/ 30 w 159"/>
                  <a:gd name="T13" fmla="*/ 151 h 151"/>
                  <a:gd name="T14" fmla="*/ 49 w 159"/>
                  <a:gd name="T15" fmla="*/ 93 h 151"/>
                  <a:gd name="T16" fmla="*/ 0 w 159"/>
                  <a:gd name="T17" fmla="*/ 57 h 151"/>
                  <a:gd name="T18" fmla="*/ 60 w 159"/>
                  <a:gd name="T19" fmla="*/ 57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8" y="57"/>
                    </a:lnTo>
                    <a:lnTo>
                      <a:pt x="159" y="57"/>
                    </a:lnTo>
                    <a:lnTo>
                      <a:pt x="110" y="93"/>
                    </a:lnTo>
                    <a:lnTo>
                      <a:pt x="128" y="151"/>
                    </a:lnTo>
                    <a:lnTo>
                      <a:pt x="80" y="115"/>
                    </a:lnTo>
                    <a:lnTo>
                      <a:pt x="30" y="151"/>
                    </a:lnTo>
                    <a:lnTo>
                      <a:pt x="49" y="93"/>
                    </a:lnTo>
                    <a:lnTo>
                      <a:pt x="0" y="57"/>
                    </a:lnTo>
                    <a:lnTo>
                      <a:pt x="60" y="57"/>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99">
                <a:extLst>
                  <a:ext uri="{FF2B5EF4-FFF2-40B4-BE49-F238E27FC236}">
                    <a16:creationId xmlns:a16="http://schemas.microsoft.com/office/drawing/2014/main" id="{57F0B68C-E968-9EA1-3571-57568BCE33D2}"/>
                  </a:ext>
                </a:extLst>
              </p:cNvPr>
              <p:cNvSpPr>
                <a:spLocks/>
              </p:cNvSpPr>
              <p:nvPr/>
            </p:nvSpPr>
            <p:spPr bwMode="auto">
              <a:xfrm>
                <a:off x="7345363" y="3294063"/>
                <a:ext cx="36513" cy="34925"/>
              </a:xfrm>
              <a:custGeom>
                <a:avLst/>
                <a:gdLst>
                  <a:gd name="T0" fmla="*/ 79 w 158"/>
                  <a:gd name="T1" fmla="*/ 0 h 151"/>
                  <a:gd name="T2" fmla="*/ 97 w 158"/>
                  <a:gd name="T3" fmla="*/ 57 h 151"/>
                  <a:gd name="T4" fmla="*/ 158 w 158"/>
                  <a:gd name="T5" fmla="*/ 57 h 151"/>
                  <a:gd name="T6" fmla="*/ 110 w 158"/>
                  <a:gd name="T7" fmla="*/ 93 h 151"/>
                  <a:gd name="T8" fmla="*/ 128 w 158"/>
                  <a:gd name="T9" fmla="*/ 151 h 151"/>
                  <a:gd name="T10" fmla="*/ 79 w 158"/>
                  <a:gd name="T11" fmla="*/ 115 h 151"/>
                  <a:gd name="T12" fmla="*/ 30 w 158"/>
                  <a:gd name="T13" fmla="*/ 151 h 151"/>
                  <a:gd name="T14" fmla="*/ 49 w 158"/>
                  <a:gd name="T15" fmla="*/ 93 h 151"/>
                  <a:gd name="T16" fmla="*/ 0 w 158"/>
                  <a:gd name="T17" fmla="*/ 57 h 151"/>
                  <a:gd name="T18" fmla="*/ 60 w 158"/>
                  <a:gd name="T19" fmla="*/ 57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7"/>
                    </a:lnTo>
                    <a:lnTo>
                      <a:pt x="158" y="57"/>
                    </a:lnTo>
                    <a:lnTo>
                      <a:pt x="110" y="93"/>
                    </a:lnTo>
                    <a:lnTo>
                      <a:pt x="128" y="151"/>
                    </a:lnTo>
                    <a:lnTo>
                      <a:pt x="79" y="115"/>
                    </a:lnTo>
                    <a:lnTo>
                      <a:pt x="30" y="151"/>
                    </a:lnTo>
                    <a:lnTo>
                      <a:pt x="49"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00">
                <a:extLst>
                  <a:ext uri="{FF2B5EF4-FFF2-40B4-BE49-F238E27FC236}">
                    <a16:creationId xmlns:a16="http://schemas.microsoft.com/office/drawing/2014/main" id="{FECA8BB9-E365-DC7F-D4FB-E7209372B874}"/>
                  </a:ext>
                </a:extLst>
              </p:cNvPr>
              <p:cNvSpPr>
                <a:spLocks/>
              </p:cNvSpPr>
              <p:nvPr/>
            </p:nvSpPr>
            <p:spPr bwMode="auto">
              <a:xfrm>
                <a:off x="7416800" y="3294063"/>
                <a:ext cx="34925" cy="34925"/>
              </a:xfrm>
              <a:custGeom>
                <a:avLst/>
                <a:gdLst>
                  <a:gd name="T0" fmla="*/ 79 w 159"/>
                  <a:gd name="T1" fmla="*/ 0 h 151"/>
                  <a:gd name="T2" fmla="*/ 99 w 159"/>
                  <a:gd name="T3" fmla="*/ 57 h 151"/>
                  <a:gd name="T4" fmla="*/ 159 w 159"/>
                  <a:gd name="T5" fmla="*/ 57 h 151"/>
                  <a:gd name="T6" fmla="*/ 110 w 159"/>
                  <a:gd name="T7" fmla="*/ 93 h 151"/>
                  <a:gd name="T8" fmla="*/ 128 w 159"/>
                  <a:gd name="T9" fmla="*/ 151 h 151"/>
                  <a:gd name="T10" fmla="*/ 79 w 159"/>
                  <a:gd name="T11" fmla="*/ 115 h 151"/>
                  <a:gd name="T12" fmla="*/ 31 w 159"/>
                  <a:gd name="T13" fmla="*/ 151 h 151"/>
                  <a:gd name="T14" fmla="*/ 49 w 159"/>
                  <a:gd name="T15" fmla="*/ 93 h 151"/>
                  <a:gd name="T16" fmla="*/ 0 w 159"/>
                  <a:gd name="T17" fmla="*/ 57 h 151"/>
                  <a:gd name="T18" fmla="*/ 61 w 159"/>
                  <a:gd name="T19" fmla="*/ 57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7"/>
                    </a:lnTo>
                    <a:lnTo>
                      <a:pt x="159" y="57"/>
                    </a:lnTo>
                    <a:lnTo>
                      <a:pt x="110" y="93"/>
                    </a:lnTo>
                    <a:lnTo>
                      <a:pt x="128" y="151"/>
                    </a:lnTo>
                    <a:lnTo>
                      <a:pt x="79" y="115"/>
                    </a:lnTo>
                    <a:lnTo>
                      <a:pt x="31" y="151"/>
                    </a:lnTo>
                    <a:lnTo>
                      <a:pt x="49" y="93"/>
                    </a:lnTo>
                    <a:lnTo>
                      <a:pt x="0" y="57"/>
                    </a:lnTo>
                    <a:lnTo>
                      <a:pt x="61"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201">
                <a:extLst>
                  <a:ext uri="{FF2B5EF4-FFF2-40B4-BE49-F238E27FC236}">
                    <a16:creationId xmlns:a16="http://schemas.microsoft.com/office/drawing/2014/main" id="{45EEF86D-497D-1F25-74D6-9F55633AE00D}"/>
                  </a:ext>
                </a:extLst>
              </p:cNvPr>
              <p:cNvSpPr>
                <a:spLocks/>
              </p:cNvSpPr>
              <p:nvPr/>
            </p:nvSpPr>
            <p:spPr bwMode="auto">
              <a:xfrm>
                <a:off x="7485063" y="3294063"/>
                <a:ext cx="36513" cy="34925"/>
              </a:xfrm>
              <a:custGeom>
                <a:avLst/>
                <a:gdLst>
                  <a:gd name="T0" fmla="*/ 79 w 159"/>
                  <a:gd name="T1" fmla="*/ 0 h 151"/>
                  <a:gd name="T2" fmla="*/ 99 w 159"/>
                  <a:gd name="T3" fmla="*/ 57 h 151"/>
                  <a:gd name="T4" fmla="*/ 159 w 159"/>
                  <a:gd name="T5" fmla="*/ 57 h 151"/>
                  <a:gd name="T6" fmla="*/ 110 w 159"/>
                  <a:gd name="T7" fmla="*/ 93 h 151"/>
                  <a:gd name="T8" fmla="*/ 128 w 159"/>
                  <a:gd name="T9" fmla="*/ 151 h 151"/>
                  <a:gd name="T10" fmla="*/ 79 w 159"/>
                  <a:gd name="T11" fmla="*/ 115 h 151"/>
                  <a:gd name="T12" fmla="*/ 31 w 159"/>
                  <a:gd name="T13" fmla="*/ 151 h 151"/>
                  <a:gd name="T14" fmla="*/ 49 w 159"/>
                  <a:gd name="T15" fmla="*/ 93 h 151"/>
                  <a:gd name="T16" fmla="*/ 0 w 159"/>
                  <a:gd name="T17" fmla="*/ 57 h 151"/>
                  <a:gd name="T18" fmla="*/ 61 w 159"/>
                  <a:gd name="T19" fmla="*/ 57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7"/>
                    </a:lnTo>
                    <a:lnTo>
                      <a:pt x="159" y="57"/>
                    </a:lnTo>
                    <a:lnTo>
                      <a:pt x="110" y="93"/>
                    </a:lnTo>
                    <a:lnTo>
                      <a:pt x="128" y="151"/>
                    </a:lnTo>
                    <a:lnTo>
                      <a:pt x="79" y="115"/>
                    </a:lnTo>
                    <a:lnTo>
                      <a:pt x="31" y="151"/>
                    </a:lnTo>
                    <a:lnTo>
                      <a:pt x="49" y="93"/>
                    </a:lnTo>
                    <a:lnTo>
                      <a:pt x="0" y="57"/>
                    </a:lnTo>
                    <a:lnTo>
                      <a:pt x="61"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202">
                <a:extLst>
                  <a:ext uri="{FF2B5EF4-FFF2-40B4-BE49-F238E27FC236}">
                    <a16:creationId xmlns:a16="http://schemas.microsoft.com/office/drawing/2014/main" id="{2D352066-7BCA-2C45-F779-A44D9DD95889}"/>
                  </a:ext>
                </a:extLst>
              </p:cNvPr>
              <p:cNvSpPr>
                <a:spLocks/>
              </p:cNvSpPr>
              <p:nvPr/>
            </p:nvSpPr>
            <p:spPr bwMode="auto">
              <a:xfrm>
                <a:off x="7554913" y="3294063"/>
                <a:ext cx="36513" cy="34925"/>
              </a:xfrm>
              <a:custGeom>
                <a:avLst/>
                <a:gdLst>
                  <a:gd name="T0" fmla="*/ 80 w 159"/>
                  <a:gd name="T1" fmla="*/ 0 h 151"/>
                  <a:gd name="T2" fmla="*/ 99 w 159"/>
                  <a:gd name="T3" fmla="*/ 57 h 151"/>
                  <a:gd name="T4" fmla="*/ 159 w 159"/>
                  <a:gd name="T5" fmla="*/ 57 h 151"/>
                  <a:gd name="T6" fmla="*/ 110 w 159"/>
                  <a:gd name="T7" fmla="*/ 93 h 151"/>
                  <a:gd name="T8" fmla="*/ 129 w 159"/>
                  <a:gd name="T9" fmla="*/ 151 h 151"/>
                  <a:gd name="T10" fmla="*/ 80 w 159"/>
                  <a:gd name="T11" fmla="*/ 115 h 151"/>
                  <a:gd name="T12" fmla="*/ 31 w 159"/>
                  <a:gd name="T13" fmla="*/ 151 h 151"/>
                  <a:gd name="T14" fmla="*/ 49 w 159"/>
                  <a:gd name="T15" fmla="*/ 93 h 151"/>
                  <a:gd name="T16" fmla="*/ 0 w 159"/>
                  <a:gd name="T17" fmla="*/ 57 h 151"/>
                  <a:gd name="T18" fmla="*/ 61 w 159"/>
                  <a:gd name="T19" fmla="*/ 57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7"/>
                    </a:lnTo>
                    <a:lnTo>
                      <a:pt x="159" y="57"/>
                    </a:lnTo>
                    <a:lnTo>
                      <a:pt x="110" y="93"/>
                    </a:lnTo>
                    <a:lnTo>
                      <a:pt x="129" y="151"/>
                    </a:lnTo>
                    <a:lnTo>
                      <a:pt x="80" y="115"/>
                    </a:lnTo>
                    <a:lnTo>
                      <a:pt x="31" y="151"/>
                    </a:lnTo>
                    <a:lnTo>
                      <a:pt x="49" y="93"/>
                    </a:lnTo>
                    <a:lnTo>
                      <a:pt x="0" y="57"/>
                    </a:lnTo>
                    <a:lnTo>
                      <a:pt x="61" y="57"/>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203">
                <a:extLst>
                  <a:ext uri="{FF2B5EF4-FFF2-40B4-BE49-F238E27FC236}">
                    <a16:creationId xmlns:a16="http://schemas.microsoft.com/office/drawing/2014/main" id="{11042295-B3BF-2612-65EA-7A67A8D92E54}"/>
                  </a:ext>
                </a:extLst>
              </p:cNvPr>
              <p:cNvSpPr>
                <a:spLocks/>
              </p:cNvSpPr>
              <p:nvPr/>
            </p:nvSpPr>
            <p:spPr bwMode="auto">
              <a:xfrm>
                <a:off x="7207250" y="3235325"/>
                <a:ext cx="34925" cy="33338"/>
              </a:xfrm>
              <a:custGeom>
                <a:avLst/>
                <a:gdLst>
                  <a:gd name="T0" fmla="*/ 79 w 158"/>
                  <a:gd name="T1" fmla="*/ 0 h 151"/>
                  <a:gd name="T2" fmla="*/ 97 w 158"/>
                  <a:gd name="T3" fmla="*/ 58 h 151"/>
                  <a:gd name="T4" fmla="*/ 158 w 158"/>
                  <a:gd name="T5" fmla="*/ 58 h 151"/>
                  <a:gd name="T6" fmla="*/ 109 w 158"/>
                  <a:gd name="T7" fmla="*/ 94 h 151"/>
                  <a:gd name="T8" fmla="*/ 128 w 158"/>
                  <a:gd name="T9" fmla="*/ 151 h 151"/>
                  <a:gd name="T10" fmla="*/ 79 w 158"/>
                  <a:gd name="T11" fmla="*/ 115 h 151"/>
                  <a:gd name="T12" fmla="*/ 29 w 158"/>
                  <a:gd name="T13" fmla="*/ 151 h 151"/>
                  <a:gd name="T14" fmla="*/ 49 w 158"/>
                  <a:gd name="T15" fmla="*/ 94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09" y="94"/>
                    </a:lnTo>
                    <a:lnTo>
                      <a:pt x="128" y="151"/>
                    </a:lnTo>
                    <a:lnTo>
                      <a:pt x="79" y="115"/>
                    </a:lnTo>
                    <a:lnTo>
                      <a:pt x="29" y="151"/>
                    </a:lnTo>
                    <a:lnTo>
                      <a:pt x="49"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204">
                <a:extLst>
                  <a:ext uri="{FF2B5EF4-FFF2-40B4-BE49-F238E27FC236}">
                    <a16:creationId xmlns:a16="http://schemas.microsoft.com/office/drawing/2014/main" id="{AD63E900-7D4B-0705-8465-FDABE5B7CA46}"/>
                  </a:ext>
                </a:extLst>
              </p:cNvPr>
              <p:cNvSpPr>
                <a:spLocks/>
              </p:cNvSpPr>
              <p:nvPr/>
            </p:nvSpPr>
            <p:spPr bwMode="auto">
              <a:xfrm>
                <a:off x="7275513" y="3235325"/>
                <a:ext cx="36513" cy="33338"/>
              </a:xfrm>
              <a:custGeom>
                <a:avLst/>
                <a:gdLst>
                  <a:gd name="T0" fmla="*/ 80 w 159"/>
                  <a:gd name="T1" fmla="*/ 0 h 151"/>
                  <a:gd name="T2" fmla="*/ 98 w 159"/>
                  <a:gd name="T3" fmla="*/ 58 h 151"/>
                  <a:gd name="T4" fmla="*/ 159 w 159"/>
                  <a:gd name="T5" fmla="*/ 58 h 151"/>
                  <a:gd name="T6" fmla="*/ 110 w 159"/>
                  <a:gd name="T7" fmla="*/ 94 h 151"/>
                  <a:gd name="T8" fmla="*/ 128 w 159"/>
                  <a:gd name="T9" fmla="*/ 151 h 151"/>
                  <a:gd name="T10" fmla="*/ 80 w 159"/>
                  <a:gd name="T11" fmla="*/ 115 h 151"/>
                  <a:gd name="T12" fmla="*/ 30 w 159"/>
                  <a:gd name="T13" fmla="*/ 151 h 151"/>
                  <a:gd name="T14" fmla="*/ 49 w 159"/>
                  <a:gd name="T15" fmla="*/ 94 h 151"/>
                  <a:gd name="T16" fmla="*/ 0 w 159"/>
                  <a:gd name="T17" fmla="*/ 58 h 151"/>
                  <a:gd name="T18" fmla="*/ 60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8" y="58"/>
                    </a:lnTo>
                    <a:lnTo>
                      <a:pt x="159" y="58"/>
                    </a:lnTo>
                    <a:lnTo>
                      <a:pt x="110" y="94"/>
                    </a:lnTo>
                    <a:lnTo>
                      <a:pt x="128" y="151"/>
                    </a:lnTo>
                    <a:lnTo>
                      <a:pt x="80" y="115"/>
                    </a:lnTo>
                    <a:lnTo>
                      <a:pt x="30" y="151"/>
                    </a:lnTo>
                    <a:lnTo>
                      <a:pt x="49" y="94"/>
                    </a:lnTo>
                    <a:lnTo>
                      <a:pt x="0" y="58"/>
                    </a:lnTo>
                    <a:lnTo>
                      <a:pt x="60"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205">
                <a:extLst>
                  <a:ext uri="{FF2B5EF4-FFF2-40B4-BE49-F238E27FC236}">
                    <a16:creationId xmlns:a16="http://schemas.microsoft.com/office/drawing/2014/main" id="{EFA0234D-D6C4-6440-15A4-3DDEDB17CA38}"/>
                  </a:ext>
                </a:extLst>
              </p:cNvPr>
              <p:cNvSpPr>
                <a:spLocks/>
              </p:cNvSpPr>
              <p:nvPr/>
            </p:nvSpPr>
            <p:spPr bwMode="auto">
              <a:xfrm>
                <a:off x="7345363" y="3235325"/>
                <a:ext cx="36513" cy="33338"/>
              </a:xfrm>
              <a:custGeom>
                <a:avLst/>
                <a:gdLst>
                  <a:gd name="T0" fmla="*/ 79 w 158"/>
                  <a:gd name="T1" fmla="*/ 0 h 151"/>
                  <a:gd name="T2" fmla="*/ 97 w 158"/>
                  <a:gd name="T3" fmla="*/ 58 h 151"/>
                  <a:gd name="T4" fmla="*/ 158 w 158"/>
                  <a:gd name="T5" fmla="*/ 58 h 151"/>
                  <a:gd name="T6" fmla="*/ 110 w 158"/>
                  <a:gd name="T7" fmla="*/ 94 h 151"/>
                  <a:gd name="T8" fmla="*/ 128 w 158"/>
                  <a:gd name="T9" fmla="*/ 151 h 151"/>
                  <a:gd name="T10" fmla="*/ 79 w 158"/>
                  <a:gd name="T11" fmla="*/ 115 h 151"/>
                  <a:gd name="T12" fmla="*/ 30 w 158"/>
                  <a:gd name="T13" fmla="*/ 151 h 151"/>
                  <a:gd name="T14" fmla="*/ 49 w 158"/>
                  <a:gd name="T15" fmla="*/ 94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10" y="94"/>
                    </a:lnTo>
                    <a:lnTo>
                      <a:pt x="128" y="151"/>
                    </a:lnTo>
                    <a:lnTo>
                      <a:pt x="79" y="115"/>
                    </a:lnTo>
                    <a:lnTo>
                      <a:pt x="30" y="151"/>
                    </a:lnTo>
                    <a:lnTo>
                      <a:pt x="49"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206">
                <a:extLst>
                  <a:ext uri="{FF2B5EF4-FFF2-40B4-BE49-F238E27FC236}">
                    <a16:creationId xmlns:a16="http://schemas.microsoft.com/office/drawing/2014/main" id="{7F45E35C-2E97-F990-187C-8A3A81597E88}"/>
                  </a:ext>
                </a:extLst>
              </p:cNvPr>
              <p:cNvSpPr>
                <a:spLocks/>
              </p:cNvSpPr>
              <p:nvPr/>
            </p:nvSpPr>
            <p:spPr bwMode="auto">
              <a:xfrm>
                <a:off x="7416800" y="3235325"/>
                <a:ext cx="34925" cy="33338"/>
              </a:xfrm>
              <a:custGeom>
                <a:avLst/>
                <a:gdLst>
                  <a:gd name="T0" fmla="*/ 79 w 159"/>
                  <a:gd name="T1" fmla="*/ 0 h 151"/>
                  <a:gd name="T2" fmla="*/ 99 w 159"/>
                  <a:gd name="T3" fmla="*/ 58 h 151"/>
                  <a:gd name="T4" fmla="*/ 159 w 159"/>
                  <a:gd name="T5" fmla="*/ 58 h 151"/>
                  <a:gd name="T6" fmla="*/ 110 w 159"/>
                  <a:gd name="T7" fmla="*/ 94 h 151"/>
                  <a:gd name="T8" fmla="*/ 128 w 159"/>
                  <a:gd name="T9" fmla="*/ 151 h 151"/>
                  <a:gd name="T10" fmla="*/ 79 w 159"/>
                  <a:gd name="T11" fmla="*/ 115 h 151"/>
                  <a:gd name="T12" fmla="*/ 31 w 159"/>
                  <a:gd name="T13" fmla="*/ 151 h 151"/>
                  <a:gd name="T14" fmla="*/ 49 w 159"/>
                  <a:gd name="T15" fmla="*/ 94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4"/>
                    </a:lnTo>
                    <a:lnTo>
                      <a:pt x="128" y="151"/>
                    </a:lnTo>
                    <a:lnTo>
                      <a:pt x="79" y="115"/>
                    </a:lnTo>
                    <a:lnTo>
                      <a:pt x="31" y="151"/>
                    </a:lnTo>
                    <a:lnTo>
                      <a:pt x="49" y="94"/>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207">
                <a:extLst>
                  <a:ext uri="{FF2B5EF4-FFF2-40B4-BE49-F238E27FC236}">
                    <a16:creationId xmlns:a16="http://schemas.microsoft.com/office/drawing/2014/main" id="{E091CA1E-C406-2966-0373-B3961A2F7987}"/>
                  </a:ext>
                </a:extLst>
              </p:cNvPr>
              <p:cNvSpPr>
                <a:spLocks/>
              </p:cNvSpPr>
              <p:nvPr/>
            </p:nvSpPr>
            <p:spPr bwMode="auto">
              <a:xfrm>
                <a:off x="7485063" y="3235325"/>
                <a:ext cx="36513" cy="33338"/>
              </a:xfrm>
              <a:custGeom>
                <a:avLst/>
                <a:gdLst>
                  <a:gd name="T0" fmla="*/ 79 w 159"/>
                  <a:gd name="T1" fmla="*/ 0 h 151"/>
                  <a:gd name="T2" fmla="*/ 99 w 159"/>
                  <a:gd name="T3" fmla="*/ 58 h 151"/>
                  <a:gd name="T4" fmla="*/ 159 w 159"/>
                  <a:gd name="T5" fmla="*/ 58 h 151"/>
                  <a:gd name="T6" fmla="*/ 110 w 159"/>
                  <a:gd name="T7" fmla="*/ 94 h 151"/>
                  <a:gd name="T8" fmla="*/ 128 w 159"/>
                  <a:gd name="T9" fmla="*/ 151 h 151"/>
                  <a:gd name="T10" fmla="*/ 79 w 159"/>
                  <a:gd name="T11" fmla="*/ 115 h 151"/>
                  <a:gd name="T12" fmla="*/ 31 w 159"/>
                  <a:gd name="T13" fmla="*/ 151 h 151"/>
                  <a:gd name="T14" fmla="*/ 49 w 159"/>
                  <a:gd name="T15" fmla="*/ 94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4"/>
                    </a:lnTo>
                    <a:lnTo>
                      <a:pt x="128" y="151"/>
                    </a:lnTo>
                    <a:lnTo>
                      <a:pt x="79" y="115"/>
                    </a:lnTo>
                    <a:lnTo>
                      <a:pt x="31" y="151"/>
                    </a:lnTo>
                    <a:lnTo>
                      <a:pt x="49" y="94"/>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208">
                <a:extLst>
                  <a:ext uri="{FF2B5EF4-FFF2-40B4-BE49-F238E27FC236}">
                    <a16:creationId xmlns:a16="http://schemas.microsoft.com/office/drawing/2014/main" id="{131B04D5-5249-DF0E-971C-6D643E867346}"/>
                  </a:ext>
                </a:extLst>
              </p:cNvPr>
              <p:cNvSpPr>
                <a:spLocks/>
              </p:cNvSpPr>
              <p:nvPr/>
            </p:nvSpPr>
            <p:spPr bwMode="auto">
              <a:xfrm>
                <a:off x="7554913" y="3235325"/>
                <a:ext cx="36513" cy="33338"/>
              </a:xfrm>
              <a:custGeom>
                <a:avLst/>
                <a:gdLst>
                  <a:gd name="T0" fmla="*/ 80 w 159"/>
                  <a:gd name="T1" fmla="*/ 0 h 151"/>
                  <a:gd name="T2" fmla="*/ 99 w 159"/>
                  <a:gd name="T3" fmla="*/ 58 h 151"/>
                  <a:gd name="T4" fmla="*/ 159 w 159"/>
                  <a:gd name="T5" fmla="*/ 58 h 151"/>
                  <a:gd name="T6" fmla="*/ 110 w 159"/>
                  <a:gd name="T7" fmla="*/ 94 h 151"/>
                  <a:gd name="T8" fmla="*/ 129 w 159"/>
                  <a:gd name="T9" fmla="*/ 151 h 151"/>
                  <a:gd name="T10" fmla="*/ 80 w 159"/>
                  <a:gd name="T11" fmla="*/ 115 h 151"/>
                  <a:gd name="T12" fmla="*/ 31 w 159"/>
                  <a:gd name="T13" fmla="*/ 151 h 151"/>
                  <a:gd name="T14" fmla="*/ 49 w 159"/>
                  <a:gd name="T15" fmla="*/ 94 h 151"/>
                  <a:gd name="T16" fmla="*/ 0 w 159"/>
                  <a:gd name="T17" fmla="*/ 58 h 151"/>
                  <a:gd name="T18" fmla="*/ 61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8"/>
                    </a:lnTo>
                    <a:lnTo>
                      <a:pt x="159" y="58"/>
                    </a:lnTo>
                    <a:lnTo>
                      <a:pt x="110" y="94"/>
                    </a:lnTo>
                    <a:lnTo>
                      <a:pt x="129" y="151"/>
                    </a:lnTo>
                    <a:lnTo>
                      <a:pt x="80" y="115"/>
                    </a:lnTo>
                    <a:lnTo>
                      <a:pt x="31" y="151"/>
                    </a:lnTo>
                    <a:lnTo>
                      <a:pt x="49" y="94"/>
                    </a:lnTo>
                    <a:lnTo>
                      <a:pt x="0" y="58"/>
                    </a:lnTo>
                    <a:lnTo>
                      <a:pt x="61"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209">
                <a:extLst>
                  <a:ext uri="{FF2B5EF4-FFF2-40B4-BE49-F238E27FC236}">
                    <a16:creationId xmlns:a16="http://schemas.microsoft.com/office/drawing/2014/main" id="{694A412E-1AE9-C622-229C-FA227F6588B3}"/>
                  </a:ext>
                </a:extLst>
              </p:cNvPr>
              <p:cNvSpPr>
                <a:spLocks/>
              </p:cNvSpPr>
              <p:nvPr/>
            </p:nvSpPr>
            <p:spPr bwMode="auto">
              <a:xfrm>
                <a:off x="7207250" y="3354388"/>
                <a:ext cx="34925" cy="34925"/>
              </a:xfrm>
              <a:custGeom>
                <a:avLst/>
                <a:gdLst>
                  <a:gd name="T0" fmla="*/ 79 w 158"/>
                  <a:gd name="T1" fmla="*/ 0 h 151"/>
                  <a:gd name="T2" fmla="*/ 97 w 158"/>
                  <a:gd name="T3" fmla="*/ 58 h 151"/>
                  <a:gd name="T4" fmla="*/ 158 w 158"/>
                  <a:gd name="T5" fmla="*/ 58 h 151"/>
                  <a:gd name="T6" fmla="*/ 109 w 158"/>
                  <a:gd name="T7" fmla="*/ 93 h 151"/>
                  <a:gd name="T8" fmla="*/ 128 w 158"/>
                  <a:gd name="T9" fmla="*/ 151 h 151"/>
                  <a:gd name="T10" fmla="*/ 79 w 158"/>
                  <a:gd name="T11" fmla="*/ 116 h 151"/>
                  <a:gd name="T12" fmla="*/ 29 w 158"/>
                  <a:gd name="T13" fmla="*/ 151 h 151"/>
                  <a:gd name="T14" fmla="*/ 49 w 158"/>
                  <a:gd name="T15" fmla="*/ 93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09" y="93"/>
                    </a:lnTo>
                    <a:lnTo>
                      <a:pt x="128" y="151"/>
                    </a:lnTo>
                    <a:lnTo>
                      <a:pt x="79" y="116"/>
                    </a:lnTo>
                    <a:lnTo>
                      <a:pt x="29" y="151"/>
                    </a:lnTo>
                    <a:lnTo>
                      <a:pt x="49" y="93"/>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210">
                <a:extLst>
                  <a:ext uri="{FF2B5EF4-FFF2-40B4-BE49-F238E27FC236}">
                    <a16:creationId xmlns:a16="http://schemas.microsoft.com/office/drawing/2014/main" id="{E7348C31-7B04-62B8-6C7C-62E8C9B1A5BD}"/>
                  </a:ext>
                </a:extLst>
              </p:cNvPr>
              <p:cNvSpPr>
                <a:spLocks/>
              </p:cNvSpPr>
              <p:nvPr/>
            </p:nvSpPr>
            <p:spPr bwMode="auto">
              <a:xfrm>
                <a:off x="7275513" y="3354388"/>
                <a:ext cx="36513" cy="34925"/>
              </a:xfrm>
              <a:custGeom>
                <a:avLst/>
                <a:gdLst>
                  <a:gd name="T0" fmla="*/ 80 w 159"/>
                  <a:gd name="T1" fmla="*/ 0 h 151"/>
                  <a:gd name="T2" fmla="*/ 98 w 159"/>
                  <a:gd name="T3" fmla="*/ 58 h 151"/>
                  <a:gd name="T4" fmla="*/ 159 w 159"/>
                  <a:gd name="T5" fmla="*/ 58 h 151"/>
                  <a:gd name="T6" fmla="*/ 110 w 159"/>
                  <a:gd name="T7" fmla="*/ 93 h 151"/>
                  <a:gd name="T8" fmla="*/ 128 w 159"/>
                  <a:gd name="T9" fmla="*/ 151 h 151"/>
                  <a:gd name="T10" fmla="*/ 80 w 159"/>
                  <a:gd name="T11" fmla="*/ 116 h 151"/>
                  <a:gd name="T12" fmla="*/ 30 w 159"/>
                  <a:gd name="T13" fmla="*/ 151 h 151"/>
                  <a:gd name="T14" fmla="*/ 49 w 159"/>
                  <a:gd name="T15" fmla="*/ 93 h 151"/>
                  <a:gd name="T16" fmla="*/ 0 w 159"/>
                  <a:gd name="T17" fmla="*/ 58 h 151"/>
                  <a:gd name="T18" fmla="*/ 60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8" y="58"/>
                    </a:lnTo>
                    <a:lnTo>
                      <a:pt x="159" y="58"/>
                    </a:lnTo>
                    <a:lnTo>
                      <a:pt x="110" y="93"/>
                    </a:lnTo>
                    <a:lnTo>
                      <a:pt x="128" y="151"/>
                    </a:lnTo>
                    <a:lnTo>
                      <a:pt x="80" y="116"/>
                    </a:lnTo>
                    <a:lnTo>
                      <a:pt x="30" y="151"/>
                    </a:lnTo>
                    <a:lnTo>
                      <a:pt x="49" y="93"/>
                    </a:lnTo>
                    <a:lnTo>
                      <a:pt x="0" y="58"/>
                    </a:lnTo>
                    <a:lnTo>
                      <a:pt x="60"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211">
                <a:extLst>
                  <a:ext uri="{FF2B5EF4-FFF2-40B4-BE49-F238E27FC236}">
                    <a16:creationId xmlns:a16="http://schemas.microsoft.com/office/drawing/2014/main" id="{47D9DA56-257E-2A8B-98C2-03175E785BA7}"/>
                  </a:ext>
                </a:extLst>
              </p:cNvPr>
              <p:cNvSpPr>
                <a:spLocks/>
              </p:cNvSpPr>
              <p:nvPr/>
            </p:nvSpPr>
            <p:spPr bwMode="auto">
              <a:xfrm>
                <a:off x="7345363" y="3354388"/>
                <a:ext cx="36513" cy="34925"/>
              </a:xfrm>
              <a:custGeom>
                <a:avLst/>
                <a:gdLst>
                  <a:gd name="T0" fmla="*/ 79 w 158"/>
                  <a:gd name="T1" fmla="*/ 0 h 151"/>
                  <a:gd name="T2" fmla="*/ 97 w 158"/>
                  <a:gd name="T3" fmla="*/ 58 h 151"/>
                  <a:gd name="T4" fmla="*/ 158 w 158"/>
                  <a:gd name="T5" fmla="*/ 58 h 151"/>
                  <a:gd name="T6" fmla="*/ 110 w 158"/>
                  <a:gd name="T7" fmla="*/ 93 h 151"/>
                  <a:gd name="T8" fmla="*/ 128 w 158"/>
                  <a:gd name="T9" fmla="*/ 151 h 151"/>
                  <a:gd name="T10" fmla="*/ 79 w 158"/>
                  <a:gd name="T11" fmla="*/ 116 h 151"/>
                  <a:gd name="T12" fmla="*/ 30 w 158"/>
                  <a:gd name="T13" fmla="*/ 151 h 151"/>
                  <a:gd name="T14" fmla="*/ 49 w 158"/>
                  <a:gd name="T15" fmla="*/ 93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10" y="93"/>
                    </a:lnTo>
                    <a:lnTo>
                      <a:pt x="128" y="151"/>
                    </a:lnTo>
                    <a:lnTo>
                      <a:pt x="79" y="116"/>
                    </a:lnTo>
                    <a:lnTo>
                      <a:pt x="30" y="151"/>
                    </a:lnTo>
                    <a:lnTo>
                      <a:pt x="49" y="93"/>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212">
                <a:extLst>
                  <a:ext uri="{FF2B5EF4-FFF2-40B4-BE49-F238E27FC236}">
                    <a16:creationId xmlns:a16="http://schemas.microsoft.com/office/drawing/2014/main" id="{846D013C-7475-2553-48AF-0B4242FEA6A2}"/>
                  </a:ext>
                </a:extLst>
              </p:cNvPr>
              <p:cNvSpPr>
                <a:spLocks/>
              </p:cNvSpPr>
              <p:nvPr/>
            </p:nvSpPr>
            <p:spPr bwMode="auto">
              <a:xfrm>
                <a:off x="7416800" y="3354388"/>
                <a:ext cx="34925" cy="34925"/>
              </a:xfrm>
              <a:custGeom>
                <a:avLst/>
                <a:gdLst>
                  <a:gd name="T0" fmla="*/ 79 w 159"/>
                  <a:gd name="T1" fmla="*/ 0 h 151"/>
                  <a:gd name="T2" fmla="*/ 99 w 159"/>
                  <a:gd name="T3" fmla="*/ 58 h 151"/>
                  <a:gd name="T4" fmla="*/ 159 w 159"/>
                  <a:gd name="T5" fmla="*/ 58 h 151"/>
                  <a:gd name="T6" fmla="*/ 110 w 159"/>
                  <a:gd name="T7" fmla="*/ 93 h 151"/>
                  <a:gd name="T8" fmla="*/ 128 w 159"/>
                  <a:gd name="T9" fmla="*/ 151 h 151"/>
                  <a:gd name="T10" fmla="*/ 79 w 159"/>
                  <a:gd name="T11" fmla="*/ 116 h 151"/>
                  <a:gd name="T12" fmla="*/ 31 w 159"/>
                  <a:gd name="T13" fmla="*/ 151 h 151"/>
                  <a:gd name="T14" fmla="*/ 49 w 159"/>
                  <a:gd name="T15" fmla="*/ 93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3"/>
                    </a:lnTo>
                    <a:lnTo>
                      <a:pt x="128" y="151"/>
                    </a:lnTo>
                    <a:lnTo>
                      <a:pt x="79" y="116"/>
                    </a:lnTo>
                    <a:lnTo>
                      <a:pt x="31" y="151"/>
                    </a:lnTo>
                    <a:lnTo>
                      <a:pt x="49" y="93"/>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213">
                <a:extLst>
                  <a:ext uri="{FF2B5EF4-FFF2-40B4-BE49-F238E27FC236}">
                    <a16:creationId xmlns:a16="http://schemas.microsoft.com/office/drawing/2014/main" id="{9EBC838C-250A-88C1-03D5-DE604497F105}"/>
                  </a:ext>
                </a:extLst>
              </p:cNvPr>
              <p:cNvSpPr>
                <a:spLocks/>
              </p:cNvSpPr>
              <p:nvPr/>
            </p:nvSpPr>
            <p:spPr bwMode="auto">
              <a:xfrm>
                <a:off x="7485063" y="3354388"/>
                <a:ext cx="36513" cy="34925"/>
              </a:xfrm>
              <a:custGeom>
                <a:avLst/>
                <a:gdLst>
                  <a:gd name="T0" fmla="*/ 79 w 159"/>
                  <a:gd name="T1" fmla="*/ 0 h 151"/>
                  <a:gd name="T2" fmla="*/ 99 w 159"/>
                  <a:gd name="T3" fmla="*/ 58 h 151"/>
                  <a:gd name="T4" fmla="*/ 159 w 159"/>
                  <a:gd name="T5" fmla="*/ 58 h 151"/>
                  <a:gd name="T6" fmla="*/ 110 w 159"/>
                  <a:gd name="T7" fmla="*/ 93 h 151"/>
                  <a:gd name="T8" fmla="*/ 128 w 159"/>
                  <a:gd name="T9" fmla="*/ 151 h 151"/>
                  <a:gd name="T10" fmla="*/ 79 w 159"/>
                  <a:gd name="T11" fmla="*/ 116 h 151"/>
                  <a:gd name="T12" fmla="*/ 31 w 159"/>
                  <a:gd name="T13" fmla="*/ 151 h 151"/>
                  <a:gd name="T14" fmla="*/ 49 w 159"/>
                  <a:gd name="T15" fmla="*/ 93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3"/>
                    </a:lnTo>
                    <a:lnTo>
                      <a:pt x="128" y="151"/>
                    </a:lnTo>
                    <a:lnTo>
                      <a:pt x="79" y="116"/>
                    </a:lnTo>
                    <a:lnTo>
                      <a:pt x="31" y="151"/>
                    </a:lnTo>
                    <a:lnTo>
                      <a:pt x="49" y="93"/>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214">
                <a:extLst>
                  <a:ext uri="{FF2B5EF4-FFF2-40B4-BE49-F238E27FC236}">
                    <a16:creationId xmlns:a16="http://schemas.microsoft.com/office/drawing/2014/main" id="{5E47C803-7618-B4C4-E4A7-3F6A126EF83A}"/>
                  </a:ext>
                </a:extLst>
              </p:cNvPr>
              <p:cNvSpPr>
                <a:spLocks/>
              </p:cNvSpPr>
              <p:nvPr/>
            </p:nvSpPr>
            <p:spPr bwMode="auto">
              <a:xfrm>
                <a:off x="7554913" y="3354388"/>
                <a:ext cx="36513" cy="34925"/>
              </a:xfrm>
              <a:custGeom>
                <a:avLst/>
                <a:gdLst>
                  <a:gd name="T0" fmla="*/ 80 w 159"/>
                  <a:gd name="T1" fmla="*/ 0 h 151"/>
                  <a:gd name="T2" fmla="*/ 99 w 159"/>
                  <a:gd name="T3" fmla="*/ 58 h 151"/>
                  <a:gd name="T4" fmla="*/ 159 w 159"/>
                  <a:gd name="T5" fmla="*/ 58 h 151"/>
                  <a:gd name="T6" fmla="*/ 110 w 159"/>
                  <a:gd name="T7" fmla="*/ 93 h 151"/>
                  <a:gd name="T8" fmla="*/ 129 w 159"/>
                  <a:gd name="T9" fmla="*/ 151 h 151"/>
                  <a:gd name="T10" fmla="*/ 80 w 159"/>
                  <a:gd name="T11" fmla="*/ 116 h 151"/>
                  <a:gd name="T12" fmla="*/ 31 w 159"/>
                  <a:gd name="T13" fmla="*/ 151 h 151"/>
                  <a:gd name="T14" fmla="*/ 49 w 159"/>
                  <a:gd name="T15" fmla="*/ 93 h 151"/>
                  <a:gd name="T16" fmla="*/ 0 w 159"/>
                  <a:gd name="T17" fmla="*/ 58 h 151"/>
                  <a:gd name="T18" fmla="*/ 61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8"/>
                    </a:lnTo>
                    <a:lnTo>
                      <a:pt x="159" y="58"/>
                    </a:lnTo>
                    <a:lnTo>
                      <a:pt x="110" y="93"/>
                    </a:lnTo>
                    <a:lnTo>
                      <a:pt x="129" y="151"/>
                    </a:lnTo>
                    <a:lnTo>
                      <a:pt x="80" y="116"/>
                    </a:lnTo>
                    <a:lnTo>
                      <a:pt x="31" y="151"/>
                    </a:lnTo>
                    <a:lnTo>
                      <a:pt x="49" y="93"/>
                    </a:lnTo>
                    <a:lnTo>
                      <a:pt x="0" y="58"/>
                    </a:lnTo>
                    <a:lnTo>
                      <a:pt x="61"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215">
                <a:extLst>
                  <a:ext uri="{FF2B5EF4-FFF2-40B4-BE49-F238E27FC236}">
                    <a16:creationId xmlns:a16="http://schemas.microsoft.com/office/drawing/2014/main" id="{955B7549-966A-E3C4-046A-6860AA19D011}"/>
                  </a:ext>
                </a:extLst>
              </p:cNvPr>
              <p:cNvSpPr>
                <a:spLocks/>
              </p:cNvSpPr>
              <p:nvPr/>
            </p:nvSpPr>
            <p:spPr bwMode="auto">
              <a:xfrm>
                <a:off x="7207250" y="3414713"/>
                <a:ext cx="34925" cy="34925"/>
              </a:xfrm>
              <a:custGeom>
                <a:avLst/>
                <a:gdLst>
                  <a:gd name="T0" fmla="*/ 79 w 158"/>
                  <a:gd name="T1" fmla="*/ 0 h 151"/>
                  <a:gd name="T2" fmla="*/ 97 w 158"/>
                  <a:gd name="T3" fmla="*/ 57 h 151"/>
                  <a:gd name="T4" fmla="*/ 158 w 158"/>
                  <a:gd name="T5" fmla="*/ 57 h 151"/>
                  <a:gd name="T6" fmla="*/ 109 w 158"/>
                  <a:gd name="T7" fmla="*/ 93 h 151"/>
                  <a:gd name="T8" fmla="*/ 128 w 158"/>
                  <a:gd name="T9" fmla="*/ 151 h 151"/>
                  <a:gd name="T10" fmla="*/ 79 w 158"/>
                  <a:gd name="T11" fmla="*/ 115 h 151"/>
                  <a:gd name="T12" fmla="*/ 29 w 158"/>
                  <a:gd name="T13" fmla="*/ 151 h 151"/>
                  <a:gd name="T14" fmla="*/ 49 w 158"/>
                  <a:gd name="T15" fmla="*/ 93 h 151"/>
                  <a:gd name="T16" fmla="*/ 0 w 158"/>
                  <a:gd name="T17" fmla="*/ 57 h 151"/>
                  <a:gd name="T18" fmla="*/ 60 w 158"/>
                  <a:gd name="T19" fmla="*/ 57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7"/>
                    </a:lnTo>
                    <a:lnTo>
                      <a:pt x="158" y="57"/>
                    </a:lnTo>
                    <a:lnTo>
                      <a:pt x="109" y="93"/>
                    </a:lnTo>
                    <a:lnTo>
                      <a:pt x="128" y="151"/>
                    </a:lnTo>
                    <a:lnTo>
                      <a:pt x="79" y="115"/>
                    </a:lnTo>
                    <a:lnTo>
                      <a:pt x="29" y="151"/>
                    </a:lnTo>
                    <a:lnTo>
                      <a:pt x="49"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216">
                <a:extLst>
                  <a:ext uri="{FF2B5EF4-FFF2-40B4-BE49-F238E27FC236}">
                    <a16:creationId xmlns:a16="http://schemas.microsoft.com/office/drawing/2014/main" id="{CA8E18FE-7344-B5BF-0D27-DB12F4BA5FFD}"/>
                  </a:ext>
                </a:extLst>
              </p:cNvPr>
              <p:cNvSpPr>
                <a:spLocks/>
              </p:cNvSpPr>
              <p:nvPr/>
            </p:nvSpPr>
            <p:spPr bwMode="auto">
              <a:xfrm>
                <a:off x="7275513" y="3414713"/>
                <a:ext cx="36513" cy="34925"/>
              </a:xfrm>
              <a:custGeom>
                <a:avLst/>
                <a:gdLst>
                  <a:gd name="T0" fmla="*/ 80 w 159"/>
                  <a:gd name="T1" fmla="*/ 0 h 151"/>
                  <a:gd name="T2" fmla="*/ 98 w 159"/>
                  <a:gd name="T3" fmla="*/ 57 h 151"/>
                  <a:gd name="T4" fmla="*/ 159 w 159"/>
                  <a:gd name="T5" fmla="*/ 57 h 151"/>
                  <a:gd name="T6" fmla="*/ 110 w 159"/>
                  <a:gd name="T7" fmla="*/ 93 h 151"/>
                  <a:gd name="T8" fmla="*/ 128 w 159"/>
                  <a:gd name="T9" fmla="*/ 151 h 151"/>
                  <a:gd name="T10" fmla="*/ 80 w 159"/>
                  <a:gd name="T11" fmla="*/ 115 h 151"/>
                  <a:gd name="T12" fmla="*/ 30 w 159"/>
                  <a:gd name="T13" fmla="*/ 151 h 151"/>
                  <a:gd name="T14" fmla="*/ 49 w 159"/>
                  <a:gd name="T15" fmla="*/ 93 h 151"/>
                  <a:gd name="T16" fmla="*/ 0 w 159"/>
                  <a:gd name="T17" fmla="*/ 57 h 151"/>
                  <a:gd name="T18" fmla="*/ 60 w 159"/>
                  <a:gd name="T19" fmla="*/ 57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8" y="57"/>
                    </a:lnTo>
                    <a:lnTo>
                      <a:pt x="159" y="57"/>
                    </a:lnTo>
                    <a:lnTo>
                      <a:pt x="110" y="93"/>
                    </a:lnTo>
                    <a:lnTo>
                      <a:pt x="128" y="151"/>
                    </a:lnTo>
                    <a:lnTo>
                      <a:pt x="80" y="115"/>
                    </a:lnTo>
                    <a:lnTo>
                      <a:pt x="30" y="151"/>
                    </a:lnTo>
                    <a:lnTo>
                      <a:pt x="49" y="93"/>
                    </a:lnTo>
                    <a:lnTo>
                      <a:pt x="0" y="57"/>
                    </a:lnTo>
                    <a:lnTo>
                      <a:pt x="60" y="57"/>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217">
                <a:extLst>
                  <a:ext uri="{FF2B5EF4-FFF2-40B4-BE49-F238E27FC236}">
                    <a16:creationId xmlns:a16="http://schemas.microsoft.com/office/drawing/2014/main" id="{89FB1C8F-08BC-359E-C684-5B99C53E8006}"/>
                  </a:ext>
                </a:extLst>
              </p:cNvPr>
              <p:cNvSpPr>
                <a:spLocks/>
              </p:cNvSpPr>
              <p:nvPr/>
            </p:nvSpPr>
            <p:spPr bwMode="auto">
              <a:xfrm>
                <a:off x="7345363" y="3414713"/>
                <a:ext cx="36513" cy="34925"/>
              </a:xfrm>
              <a:custGeom>
                <a:avLst/>
                <a:gdLst>
                  <a:gd name="T0" fmla="*/ 79 w 158"/>
                  <a:gd name="T1" fmla="*/ 0 h 151"/>
                  <a:gd name="T2" fmla="*/ 97 w 158"/>
                  <a:gd name="T3" fmla="*/ 57 h 151"/>
                  <a:gd name="T4" fmla="*/ 158 w 158"/>
                  <a:gd name="T5" fmla="*/ 57 h 151"/>
                  <a:gd name="T6" fmla="*/ 110 w 158"/>
                  <a:gd name="T7" fmla="*/ 93 h 151"/>
                  <a:gd name="T8" fmla="*/ 128 w 158"/>
                  <a:gd name="T9" fmla="*/ 151 h 151"/>
                  <a:gd name="T10" fmla="*/ 79 w 158"/>
                  <a:gd name="T11" fmla="*/ 115 h 151"/>
                  <a:gd name="T12" fmla="*/ 30 w 158"/>
                  <a:gd name="T13" fmla="*/ 151 h 151"/>
                  <a:gd name="T14" fmla="*/ 49 w 158"/>
                  <a:gd name="T15" fmla="*/ 93 h 151"/>
                  <a:gd name="T16" fmla="*/ 0 w 158"/>
                  <a:gd name="T17" fmla="*/ 57 h 151"/>
                  <a:gd name="T18" fmla="*/ 60 w 158"/>
                  <a:gd name="T19" fmla="*/ 57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7"/>
                    </a:lnTo>
                    <a:lnTo>
                      <a:pt x="158" y="57"/>
                    </a:lnTo>
                    <a:lnTo>
                      <a:pt x="110" y="93"/>
                    </a:lnTo>
                    <a:lnTo>
                      <a:pt x="128" y="151"/>
                    </a:lnTo>
                    <a:lnTo>
                      <a:pt x="79" y="115"/>
                    </a:lnTo>
                    <a:lnTo>
                      <a:pt x="30" y="151"/>
                    </a:lnTo>
                    <a:lnTo>
                      <a:pt x="49"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218">
                <a:extLst>
                  <a:ext uri="{FF2B5EF4-FFF2-40B4-BE49-F238E27FC236}">
                    <a16:creationId xmlns:a16="http://schemas.microsoft.com/office/drawing/2014/main" id="{F84C46A6-9B02-B1A0-002E-94FE7D35D9F0}"/>
                  </a:ext>
                </a:extLst>
              </p:cNvPr>
              <p:cNvSpPr>
                <a:spLocks/>
              </p:cNvSpPr>
              <p:nvPr/>
            </p:nvSpPr>
            <p:spPr bwMode="auto">
              <a:xfrm>
                <a:off x="7416800" y="3414713"/>
                <a:ext cx="34925" cy="34925"/>
              </a:xfrm>
              <a:custGeom>
                <a:avLst/>
                <a:gdLst>
                  <a:gd name="T0" fmla="*/ 79 w 159"/>
                  <a:gd name="T1" fmla="*/ 0 h 151"/>
                  <a:gd name="T2" fmla="*/ 99 w 159"/>
                  <a:gd name="T3" fmla="*/ 57 h 151"/>
                  <a:gd name="T4" fmla="*/ 159 w 159"/>
                  <a:gd name="T5" fmla="*/ 57 h 151"/>
                  <a:gd name="T6" fmla="*/ 110 w 159"/>
                  <a:gd name="T7" fmla="*/ 93 h 151"/>
                  <a:gd name="T8" fmla="*/ 128 w 159"/>
                  <a:gd name="T9" fmla="*/ 151 h 151"/>
                  <a:gd name="T10" fmla="*/ 79 w 159"/>
                  <a:gd name="T11" fmla="*/ 115 h 151"/>
                  <a:gd name="T12" fmla="*/ 31 w 159"/>
                  <a:gd name="T13" fmla="*/ 151 h 151"/>
                  <a:gd name="T14" fmla="*/ 49 w 159"/>
                  <a:gd name="T15" fmla="*/ 93 h 151"/>
                  <a:gd name="T16" fmla="*/ 0 w 159"/>
                  <a:gd name="T17" fmla="*/ 57 h 151"/>
                  <a:gd name="T18" fmla="*/ 61 w 159"/>
                  <a:gd name="T19" fmla="*/ 57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7"/>
                    </a:lnTo>
                    <a:lnTo>
                      <a:pt x="159" y="57"/>
                    </a:lnTo>
                    <a:lnTo>
                      <a:pt x="110" y="93"/>
                    </a:lnTo>
                    <a:lnTo>
                      <a:pt x="128" y="151"/>
                    </a:lnTo>
                    <a:lnTo>
                      <a:pt x="79" y="115"/>
                    </a:lnTo>
                    <a:lnTo>
                      <a:pt x="31" y="151"/>
                    </a:lnTo>
                    <a:lnTo>
                      <a:pt x="49" y="93"/>
                    </a:lnTo>
                    <a:lnTo>
                      <a:pt x="0" y="57"/>
                    </a:lnTo>
                    <a:lnTo>
                      <a:pt x="61"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219">
                <a:extLst>
                  <a:ext uri="{FF2B5EF4-FFF2-40B4-BE49-F238E27FC236}">
                    <a16:creationId xmlns:a16="http://schemas.microsoft.com/office/drawing/2014/main" id="{76340DCE-3160-6AA4-F91D-864F0F43BFB3}"/>
                  </a:ext>
                </a:extLst>
              </p:cNvPr>
              <p:cNvSpPr>
                <a:spLocks/>
              </p:cNvSpPr>
              <p:nvPr/>
            </p:nvSpPr>
            <p:spPr bwMode="auto">
              <a:xfrm>
                <a:off x="7485063" y="3414713"/>
                <a:ext cx="36513" cy="34925"/>
              </a:xfrm>
              <a:custGeom>
                <a:avLst/>
                <a:gdLst>
                  <a:gd name="T0" fmla="*/ 79 w 159"/>
                  <a:gd name="T1" fmla="*/ 0 h 151"/>
                  <a:gd name="T2" fmla="*/ 99 w 159"/>
                  <a:gd name="T3" fmla="*/ 57 h 151"/>
                  <a:gd name="T4" fmla="*/ 159 w 159"/>
                  <a:gd name="T5" fmla="*/ 57 h 151"/>
                  <a:gd name="T6" fmla="*/ 110 w 159"/>
                  <a:gd name="T7" fmla="*/ 93 h 151"/>
                  <a:gd name="T8" fmla="*/ 128 w 159"/>
                  <a:gd name="T9" fmla="*/ 151 h 151"/>
                  <a:gd name="T10" fmla="*/ 79 w 159"/>
                  <a:gd name="T11" fmla="*/ 115 h 151"/>
                  <a:gd name="T12" fmla="*/ 31 w 159"/>
                  <a:gd name="T13" fmla="*/ 151 h 151"/>
                  <a:gd name="T14" fmla="*/ 49 w 159"/>
                  <a:gd name="T15" fmla="*/ 93 h 151"/>
                  <a:gd name="T16" fmla="*/ 0 w 159"/>
                  <a:gd name="T17" fmla="*/ 57 h 151"/>
                  <a:gd name="T18" fmla="*/ 61 w 159"/>
                  <a:gd name="T19" fmla="*/ 57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7"/>
                    </a:lnTo>
                    <a:lnTo>
                      <a:pt x="159" y="57"/>
                    </a:lnTo>
                    <a:lnTo>
                      <a:pt x="110" y="93"/>
                    </a:lnTo>
                    <a:lnTo>
                      <a:pt x="128" y="151"/>
                    </a:lnTo>
                    <a:lnTo>
                      <a:pt x="79" y="115"/>
                    </a:lnTo>
                    <a:lnTo>
                      <a:pt x="31" y="151"/>
                    </a:lnTo>
                    <a:lnTo>
                      <a:pt x="49" y="93"/>
                    </a:lnTo>
                    <a:lnTo>
                      <a:pt x="0" y="57"/>
                    </a:lnTo>
                    <a:lnTo>
                      <a:pt x="61"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220">
                <a:extLst>
                  <a:ext uri="{FF2B5EF4-FFF2-40B4-BE49-F238E27FC236}">
                    <a16:creationId xmlns:a16="http://schemas.microsoft.com/office/drawing/2014/main" id="{3A800530-FAFA-5464-615D-8D4E01EAC494}"/>
                  </a:ext>
                </a:extLst>
              </p:cNvPr>
              <p:cNvSpPr>
                <a:spLocks/>
              </p:cNvSpPr>
              <p:nvPr/>
            </p:nvSpPr>
            <p:spPr bwMode="auto">
              <a:xfrm>
                <a:off x="7554913" y="3414713"/>
                <a:ext cx="36513" cy="34925"/>
              </a:xfrm>
              <a:custGeom>
                <a:avLst/>
                <a:gdLst>
                  <a:gd name="T0" fmla="*/ 80 w 159"/>
                  <a:gd name="T1" fmla="*/ 0 h 151"/>
                  <a:gd name="T2" fmla="*/ 99 w 159"/>
                  <a:gd name="T3" fmla="*/ 57 h 151"/>
                  <a:gd name="T4" fmla="*/ 159 w 159"/>
                  <a:gd name="T5" fmla="*/ 57 h 151"/>
                  <a:gd name="T6" fmla="*/ 110 w 159"/>
                  <a:gd name="T7" fmla="*/ 93 h 151"/>
                  <a:gd name="T8" fmla="*/ 129 w 159"/>
                  <a:gd name="T9" fmla="*/ 151 h 151"/>
                  <a:gd name="T10" fmla="*/ 80 w 159"/>
                  <a:gd name="T11" fmla="*/ 115 h 151"/>
                  <a:gd name="T12" fmla="*/ 31 w 159"/>
                  <a:gd name="T13" fmla="*/ 151 h 151"/>
                  <a:gd name="T14" fmla="*/ 49 w 159"/>
                  <a:gd name="T15" fmla="*/ 93 h 151"/>
                  <a:gd name="T16" fmla="*/ 0 w 159"/>
                  <a:gd name="T17" fmla="*/ 57 h 151"/>
                  <a:gd name="T18" fmla="*/ 61 w 159"/>
                  <a:gd name="T19" fmla="*/ 57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7"/>
                    </a:lnTo>
                    <a:lnTo>
                      <a:pt x="159" y="57"/>
                    </a:lnTo>
                    <a:lnTo>
                      <a:pt x="110" y="93"/>
                    </a:lnTo>
                    <a:lnTo>
                      <a:pt x="129" y="151"/>
                    </a:lnTo>
                    <a:lnTo>
                      <a:pt x="80" y="115"/>
                    </a:lnTo>
                    <a:lnTo>
                      <a:pt x="31" y="151"/>
                    </a:lnTo>
                    <a:lnTo>
                      <a:pt x="49" y="93"/>
                    </a:lnTo>
                    <a:lnTo>
                      <a:pt x="0" y="57"/>
                    </a:lnTo>
                    <a:lnTo>
                      <a:pt x="61" y="57"/>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221">
                <a:extLst>
                  <a:ext uri="{FF2B5EF4-FFF2-40B4-BE49-F238E27FC236}">
                    <a16:creationId xmlns:a16="http://schemas.microsoft.com/office/drawing/2014/main" id="{79D36BD2-5DAE-8DD1-FCFB-61CFA5256B6F}"/>
                  </a:ext>
                </a:extLst>
              </p:cNvPr>
              <p:cNvSpPr>
                <a:spLocks/>
              </p:cNvSpPr>
              <p:nvPr/>
            </p:nvSpPr>
            <p:spPr bwMode="auto">
              <a:xfrm>
                <a:off x="7207250" y="3473450"/>
                <a:ext cx="34925" cy="34925"/>
              </a:xfrm>
              <a:custGeom>
                <a:avLst/>
                <a:gdLst>
                  <a:gd name="T0" fmla="*/ 79 w 158"/>
                  <a:gd name="T1" fmla="*/ 0 h 151"/>
                  <a:gd name="T2" fmla="*/ 97 w 158"/>
                  <a:gd name="T3" fmla="*/ 58 h 151"/>
                  <a:gd name="T4" fmla="*/ 158 w 158"/>
                  <a:gd name="T5" fmla="*/ 58 h 151"/>
                  <a:gd name="T6" fmla="*/ 109 w 158"/>
                  <a:gd name="T7" fmla="*/ 94 h 151"/>
                  <a:gd name="T8" fmla="*/ 128 w 158"/>
                  <a:gd name="T9" fmla="*/ 151 h 151"/>
                  <a:gd name="T10" fmla="*/ 79 w 158"/>
                  <a:gd name="T11" fmla="*/ 116 h 151"/>
                  <a:gd name="T12" fmla="*/ 29 w 158"/>
                  <a:gd name="T13" fmla="*/ 151 h 151"/>
                  <a:gd name="T14" fmla="*/ 49 w 158"/>
                  <a:gd name="T15" fmla="*/ 94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09" y="94"/>
                    </a:lnTo>
                    <a:lnTo>
                      <a:pt x="128" y="151"/>
                    </a:lnTo>
                    <a:lnTo>
                      <a:pt x="79" y="116"/>
                    </a:lnTo>
                    <a:lnTo>
                      <a:pt x="29" y="151"/>
                    </a:lnTo>
                    <a:lnTo>
                      <a:pt x="49"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222">
                <a:extLst>
                  <a:ext uri="{FF2B5EF4-FFF2-40B4-BE49-F238E27FC236}">
                    <a16:creationId xmlns:a16="http://schemas.microsoft.com/office/drawing/2014/main" id="{894E67DB-F8E1-7FB5-91EB-D507FFA8A8AC}"/>
                  </a:ext>
                </a:extLst>
              </p:cNvPr>
              <p:cNvSpPr>
                <a:spLocks/>
              </p:cNvSpPr>
              <p:nvPr/>
            </p:nvSpPr>
            <p:spPr bwMode="auto">
              <a:xfrm>
                <a:off x="7275513" y="3473450"/>
                <a:ext cx="36513" cy="34925"/>
              </a:xfrm>
              <a:custGeom>
                <a:avLst/>
                <a:gdLst>
                  <a:gd name="T0" fmla="*/ 80 w 159"/>
                  <a:gd name="T1" fmla="*/ 0 h 151"/>
                  <a:gd name="T2" fmla="*/ 98 w 159"/>
                  <a:gd name="T3" fmla="*/ 58 h 151"/>
                  <a:gd name="T4" fmla="*/ 159 w 159"/>
                  <a:gd name="T5" fmla="*/ 58 h 151"/>
                  <a:gd name="T6" fmla="*/ 110 w 159"/>
                  <a:gd name="T7" fmla="*/ 94 h 151"/>
                  <a:gd name="T8" fmla="*/ 128 w 159"/>
                  <a:gd name="T9" fmla="*/ 151 h 151"/>
                  <a:gd name="T10" fmla="*/ 80 w 159"/>
                  <a:gd name="T11" fmla="*/ 116 h 151"/>
                  <a:gd name="T12" fmla="*/ 30 w 159"/>
                  <a:gd name="T13" fmla="*/ 151 h 151"/>
                  <a:gd name="T14" fmla="*/ 49 w 159"/>
                  <a:gd name="T15" fmla="*/ 94 h 151"/>
                  <a:gd name="T16" fmla="*/ 0 w 159"/>
                  <a:gd name="T17" fmla="*/ 58 h 151"/>
                  <a:gd name="T18" fmla="*/ 60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8" y="58"/>
                    </a:lnTo>
                    <a:lnTo>
                      <a:pt x="159" y="58"/>
                    </a:lnTo>
                    <a:lnTo>
                      <a:pt x="110" y="94"/>
                    </a:lnTo>
                    <a:lnTo>
                      <a:pt x="128" y="151"/>
                    </a:lnTo>
                    <a:lnTo>
                      <a:pt x="80" y="116"/>
                    </a:lnTo>
                    <a:lnTo>
                      <a:pt x="30" y="151"/>
                    </a:lnTo>
                    <a:lnTo>
                      <a:pt x="49" y="94"/>
                    </a:lnTo>
                    <a:lnTo>
                      <a:pt x="0" y="58"/>
                    </a:lnTo>
                    <a:lnTo>
                      <a:pt x="60"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223">
                <a:extLst>
                  <a:ext uri="{FF2B5EF4-FFF2-40B4-BE49-F238E27FC236}">
                    <a16:creationId xmlns:a16="http://schemas.microsoft.com/office/drawing/2014/main" id="{55DBD77D-DB34-D28F-CF13-A173010FCB4C}"/>
                  </a:ext>
                </a:extLst>
              </p:cNvPr>
              <p:cNvSpPr>
                <a:spLocks/>
              </p:cNvSpPr>
              <p:nvPr/>
            </p:nvSpPr>
            <p:spPr bwMode="auto">
              <a:xfrm>
                <a:off x="7345363" y="3473450"/>
                <a:ext cx="36513" cy="34925"/>
              </a:xfrm>
              <a:custGeom>
                <a:avLst/>
                <a:gdLst>
                  <a:gd name="T0" fmla="*/ 79 w 158"/>
                  <a:gd name="T1" fmla="*/ 0 h 151"/>
                  <a:gd name="T2" fmla="*/ 97 w 158"/>
                  <a:gd name="T3" fmla="*/ 58 h 151"/>
                  <a:gd name="T4" fmla="*/ 158 w 158"/>
                  <a:gd name="T5" fmla="*/ 58 h 151"/>
                  <a:gd name="T6" fmla="*/ 110 w 158"/>
                  <a:gd name="T7" fmla="*/ 94 h 151"/>
                  <a:gd name="T8" fmla="*/ 128 w 158"/>
                  <a:gd name="T9" fmla="*/ 151 h 151"/>
                  <a:gd name="T10" fmla="*/ 79 w 158"/>
                  <a:gd name="T11" fmla="*/ 116 h 151"/>
                  <a:gd name="T12" fmla="*/ 30 w 158"/>
                  <a:gd name="T13" fmla="*/ 151 h 151"/>
                  <a:gd name="T14" fmla="*/ 49 w 158"/>
                  <a:gd name="T15" fmla="*/ 94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10" y="94"/>
                    </a:lnTo>
                    <a:lnTo>
                      <a:pt x="128" y="151"/>
                    </a:lnTo>
                    <a:lnTo>
                      <a:pt x="79" y="116"/>
                    </a:lnTo>
                    <a:lnTo>
                      <a:pt x="30" y="151"/>
                    </a:lnTo>
                    <a:lnTo>
                      <a:pt x="49"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224">
                <a:extLst>
                  <a:ext uri="{FF2B5EF4-FFF2-40B4-BE49-F238E27FC236}">
                    <a16:creationId xmlns:a16="http://schemas.microsoft.com/office/drawing/2014/main" id="{DE5E4543-1658-FEA1-208F-CDCBE5C1A52D}"/>
                  </a:ext>
                </a:extLst>
              </p:cNvPr>
              <p:cNvSpPr>
                <a:spLocks/>
              </p:cNvSpPr>
              <p:nvPr/>
            </p:nvSpPr>
            <p:spPr bwMode="auto">
              <a:xfrm>
                <a:off x="7416800" y="3473450"/>
                <a:ext cx="34925" cy="34925"/>
              </a:xfrm>
              <a:custGeom>
                <a:avLst/>
                <a:gdLst>
                  <a:gd name="T0" fmla="*/ 79 w 159"/>
                  <a:gd name="T1" fmla="*/ 0 h 151"/>
                  <a:gd name="T2" fmla="*/ 99 w 159"/>
                  <a:gd name="T3" fmla="*/ 58 h 151"/>
                  <a:gd name="T4" fmla="*/ 159 w 159"/>
                  <a:gd name="T5" fmla="*/ 58 h 151"/>
                  <a:gd name="T6" fmla="*/ 110 w 159"/>
                  <a:gd name="T7" fmla="*/ 94 h 151"/>
                  <a:gd name="T8" fmla="*/ 128 w 159"/>
                  <a:gd name="T9" fmla="*/ 151 h 151"/>
                  <a:gd name="T10" fmla="*/ 79 w 159"/>
                  <a:gd name="T11" fmla="*/ 116 h 151"/>
                  <a:gd name="T12" fmla="*/ 31 w 159"/>
                  <a:gd name="T13" fmla="*/ 151 h 151"/>
                  <a:gd name="T14" fmla="*/ 49 w 159"/>
                  <a:gd name="T15" fmla="*/ 94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4"/>
                    </a:lnTo>
                    <a:lnTo>
                      <a:pt x="128" y="151"/>
                    </a:lnTo>
                    <a:lnTo>
                      <a:pt x="79" y="116"/>
                    </a:lnTo>
                    <a:lnTo>
                      <a:pt x="31" y="151"/>
                    </a:lnTo>
                    <a:lnTo>
                      <a:pt x="49" y="94"/>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225">
                <a:extLst>
                  <a:ext uri="{FF2B5EF4-FFF2-40B4-BE49-F238E27FC236}">
                    <a16:creationId xmlns:a16="http://schemas.microsoft.com/office/drawing/2014/main" id="{001653E9-B496-0546-3C1B-0444EA2F4E70}"/>
                  </a:ext>
                </a:extLst>
              </p:cNvPr>
              <p:cNvSpPr>
                <a:spLocks/>
              </p:cNvSpPr>
              <p:nvPr/>
            </p:nvSpPr>
            <p:spPr bwMode="auto">
              <a:xfrm>
                <a:off x="7485063" y="3473450"/>
                <a:ext cx="36513" cy="34925"/>
              </a:xfrm>
              <a:custGeom>
                <a:avLst/>
                <a:gdLst>
                  <a:gd name="T0" fmla="*/ 79 w 159"/>
                  <a:gd name="T1" fmla="*/ 0 h 151"/>
                  <a:gd name="T2" fmla="*/ 99 w 159"/>
                  <a:gd name="T3" fmla="*/ 58 h 151"/>
                  <a:gd name="T4" fmla="*/ 159 w 159"/>
                  <a:gd name="T5" fmla="*/ 58 h 151"/>
                  <a:gd name="T6" fmla="*/ 110 w 159"/>
                  <a:gd name="T7" fmla="*/ 94 h 151"/>
                  <a:gd name="T8" fmla="*/ 128 w 159"/>
                  <a:gd name="T9" fmla="*/ 151 h 151"/>
                  <a:gd name="T10" fmla="*/ 79 w 159"/>
                  <a:gd name="T11" fmla="*/ 116 h 151"/>
                  <a:gd name="T12" fmla="*/ 31 w 159"/>
                  <a:gd name="T13" fmla="*/ 151 h 151"/>
                  <a:gd name="T14" fmla="*/ 49 w 159"/>
                  <a:gd name="T15" fmla="*/ 94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4"/>
                    </a:lnTo>
                    <a:lnTo>
                      <a:pt x="128" y="151"/>
                    </a:lnTo>
                    <a:lnTo>
                      <a:pt x="79" y="116"/>
                    </a:lnTo>
                    <a:lnTo>
                      <a:pt x="31" y="151"/>
                    </a:lnTo>
                    <a:lnTo>
                      <a:pt x="49" y="94"/>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226">
                <a:extLst>
                  <a:ext uri="{FF2B5EF4-FFF2-40B4-BE49-F238E27FC236}">
                    <a16:creationId xmlns:a16="http://schemas.microsoft.com/office/drawing/2014/main" id="{9E541E5B-A620-EE19-BA4D-4AE5EB6B4ADE}"/>
                  </a:ext>
                </a:extLst>
              </p:cNvPr>
              <p:cNvSpPr>
                <a:spLocks/>
              </p:cNvSpPr>
              <p:nvPr/>
            </p:nvSpPr>
            <p:spPr bwMode="auto">
              <a:xfrm>
                <a:off x="7554913" y="3473450"/>
                <a:ext cx="36513" cy="34925"/>
              </a:xfrm>
              <a:custGeom>
                <a:avLst/>
                <a:gdLst>
                  <a:gd name="T0" fmla="*/ 80 w 159"/>
                  <a:gd name="T1" fmla="*/ 0 h 151"/>
                  <a:gd name="T2" fmla="*/ 99 w 159"/>
                  <a:gd name="T3" fmla="*/ 58 h 151"/>
                  <a:gd name="T4" fmla="*/ 159 w 159"/>
                  <a:gd name="T5" fmla="*/ 58 h 151"/>
                  <a:gd name="T6" fmla="*/ 110 w 159"/>
                  <a:gd name="T7" fmla="*/ 94 h 151"/>
                  <a:gd name="T8" fmla="*/ 129 w 159"/>
                  <a:gd name="T9" fmla="*/ 151 h 151"/>
                  <a:gd name="T10" fmla="*/ 80 w 159"/>
                  <a:gd name="T11" fmla="*/ 116 h 151"/>
                  <a:gd name="T12" fmla="*/ 31 w 159"/>
                  <a:gd name="T13" fmla="*/ 151 h 151"/>
                  <a:gd name="T14" fmla="*/ 49 w 159"/>
                  <a:gd name="T15" fmla="*/ 94 h 151"/>
                  <a:gd name="T16" fmla="*/ 0 w 159"/>
                  <a:gd name="T17" fmla="*/ 58 h 151"/>
                  <a:gd name="T18" fmla="*/ 61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8"/>
                    </a:lnTo>
                    <a:lnTo>
                      <a:pt x="159" y="58"/>
                    </a:lnTo>
                    <a:lnTo>
                      <a:pt x="110" y="94"/>
                    </a:lnTo>
                    <a:lnTo>
                      <a:pt x="129" y="151"/>
                    </a:lnTo>
                    <a:lnTo>
                      <a:pt x="80" y="116"/>
                    </a:lnTo>
                    <a:lnTo>
                      <a:pt x="31" y="151"/>
                    </a:lnTo>
                    <a:lnTo>
                      <a:pt x="49" y="94"/>
                    </a:lnTo>
                    <a:lnTo>
                      <a:pt x="0" y="58"/>
                    </a:lnTo>
                    <a:lnTo>
                      <a:pt x="61"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76">
              <a:extLst>
                <a:ext uri="{FF2B5EF4-FFF2-40B4-BE49-F238E27FC236}">
                  <a16:creationId xmlns:a16="http://schemas.microsoft.com/office/drawing/2014/main" id="{64C07FF7-64E2-2010-AF94-6A9BEB49DF69}"/>
                </a:ext>
              </a:extLst>
            </p:cNvPr>
            <p:cNvSpPr/>
            <p:nvPr/>
          </p:nvSpPr>
          <p:spPr>
            <a:xfrm>
              <a:off x="7068797" y="3226052"/>
              <a:ext cx="885600" cy="55080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nvGrpSpPr>
          <p:cNvPr id="397" name="Group 362">
            <a:extLst>
              <a:ext uri="{FF2B5EF4-FFF2-40B4-BE49-F238E27FC236}">
                <a16:creationId xmlns:a16="http://schemas.microsoft.com/office/drawing/2014/main" id="{7106E14C-DE6C-D7A7-39E0-41C58B6CE57D}"/>
              </a:ext>
            </a:extLst>
          </p:cNvPr>
          <p:cNvGrpSpPr>
            <a:grpSpLocks noChangeAspect="1"/>
          </p:cNvGrpSpPr>
          <p:nvPr/>
        </p:nvGrpSpPr>
        <p:grpSpPr>
          <a:xfrm>
            <a:off x="9643526" y="4289628"/>
            <a:ext cx="442913" cy="275400"/>
            <a:chOff x="494983" y="3205163"/>
            <a:chExt cx="885825" cy="550800"/>
          </a:xfrm>
        </p:grpSpPr>
        <p:sp>
          <p:nvSpPr>
            <p:cNvPr id="398" name="Rectangle 176">
              <a:extLst>
                <a:ext uri="{FF2B5EF4-FFF2-40B4-BE49-F238E27FC236}">
                  <a16:creationId xmlns:a16="http://schemas.microsoft.com/office/drawing/2014/main" id="{3D899602-B487-7887-D4A2-265056A09C4F}"/>
                </a:ext>
              </a:extLst>
            </p:cNvPr>
            <p:cNvSpPr>
              <a:spLocks noChangeArrowheads="1"/>
            </p:cNvSpPr>
            <p:nvPr/>
          </p:nvSpPr>
          <p:spPr bwMode="auto">
            <a:xfrm>
              <a:off x="494983" y="3387725"/>
              <a:ext cx="885825" cy="184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177">
              <a:extLst>
                <a:ext uri="{FF2B5EF4-FFF2-40B4-BE49-F238E27FC236}">
                  <a16:creationId xmlns:a16="http://schemas.microsoft.com/office/drawing/2014/main" id="{1E4819AD-4618-C044-4A37-42F6F0D41324}"/>
                </a:ext>
              </a:extLst>
            </p:cNvPr>
            <p:cNvSpPr>
              <a:spLocks noChangeArrowheads="1"/>
            </p:cNvSpPr>
            <p:nvPr/>
          </p:nvSpPr>
          <p:spPr bwMode="auto">
            <a:xfrm>
              <a:off x="494983" y="3571875"/>
              <a:ext cx="885825" cy="184086"/>
            </a:xfrm>
            <a:prstGeom prst="rect">
              <a:avLst/>
            </a:prstGeom>
            <a:solidFill>
              <a:srgbClr val="E300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178">
              <a:extLst>
                <a:ext uri="{FF2B5EF4-FFF2-40B4-BE49-F238E27FC236}">
                  <a16:creationId xmlns:a16="http://schemas.microsoft.com/office/drawing/2014/main" id="{A8F621D0-7CB9-5A0F-17AC-40DF98723CB0}"/>
                </a:ext>
              </a:extLst>
            </p:cNvPr>
            <p:cNvSpPr>
              <a:spLocks noChangeArrowheads="1"/>
            </p:cNvSpPr>
            <p:nvPr/>
          </p:nvSpPr>
          <p:spPr bwMode="auto">
            <a:xfrm>
              <a:off x="494983" y="3205163"/>
              <a:ext cx="885825" cy="182563"/>
            </a:xfrm>
            <a:prstGeom prst="rect">
              <a:avLst/>
            </a:prstGeom>
            <a:solidFill>
              <a:srgbClr val="E300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Rectangle 344">
              <a:extLst>
                <a:ext uri="{FF2B5EF4-FFF2-40B4-BE49-F238E27FC236}">
                  <a16:creationId xmlns:a16="http://schemas.microsoft.com/office/drawing/2014/main" id="{F36F612D-2FCD-7699-5F24-F097433FF91F}"/>
                </a:ext>
              </a:extLst>
            </p:cNvPr>
            <p:cNvSpPr/>
            <p:nvPr/>
          </p:nvSpPr>
          <p:spPr>
            <a:xfrm>
              <a:off x="494983" y="3205163"/>
              <a:ext cx="885600" cy="55080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nvGrpSpPr>
          <p:cNvPr id="408" name="Group 166">
            <a:extLst>
              <a:ext uri="{FF2B5EF4-FFF2-40B4-BE49-F238E27FC236}">
                <a16:creationId xmlns:a16="http://schemas.microsoft.com/office/drawing/2014/main" id="{25977F7E-430E-6ABA-2C81-2EB31E96E82C}"/>
              </a:ext>
            </a:extLst>
          </p:cNvPr>
          <p:cNvGrpSpPr>
            <a:grpSpLocks noChangeAspect="1"/>
          </p:cNvGrpSpPr>
          <p:nvPr/>
        </p:nvGrpSpPr>
        <p:grpSpPr>
          <a:xfrm>
            <a:off x="9643526" y="1980677"/>
            <a:ext cx="442800" cy="277200"/>
            <a:chOff x="3125178" y="3220275"/>
            <a:chExt cx="885600" cy="550800"/>
          </a:xfrm>
        </p:grpSpPr>
        <p:grpSp>
          <p:nvGrpSpPr>
            <p:cNvPr id="409" name="Group 165">
              <a:extLst>
                <a:ext uri="{FF2B5EF4-FFF2-40B4-BE49-F238E27FC236}">
                  <a16:creationId xmlns:a16="http://schemas.microsoft.com/office/drawing/2014/main" id="{5FB1D1AB-9739-F1CC-B68D-1EFF150536FA}"/>
                </a:ext>
              </a:extLst>
            </p:cNvPr>
            <p:cNvGrpSpPr/>
            <p:nvPr/>
          </p:nvGrpSpPr>
          <p:grpSpPr>
            <a:xfrm>
              <a:off x="3125178" y="3220275"/>
              <a:ext cx="885600" cy="550800"/>
              <a:chOff x="3125178" y="3222625"/>
              <a:chExt cx="885600" cy="550800"/>
            </a:xfrm>
          </p:grpSpPr>
          <p:sp>
            <p:nvSpPr>
              <p:cNvPr id="411" name="Rectangle 410">
                <a:extLst>
                  <a:ext uri="{FF2B5EF4-FFF2-40B4-BE49-F238E27FC236}">
                    <a16:creationId xmlns:a16="http://schemas.microsoft.com/office/drawing/2014/main" id="{E8C826FB-0A21-9F83-8EEB-62736B8882C3}"/>
                  </a:ext>
                </a:extLst>
              </p:cNvPr>
              <p:cNvSpPr>
                <a:spLocks noChangeArrowheads="1"/>
              </p:cNvSpPr>
              <p:nvPr/>
            </p:nvSpPr>
            <p:spPr bwMode="auto">
              <a:xfrm>
                <a:off x="3125178" y="3222625"/>
                <a:ext cx="885600" cy="5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121">
                <a:extLst>
                  <a:ext uri="{FF2B5EF4-FFF2-40B4-BE49-F238E27FC236}">
                    <a16:creationId xmlns:a16="http://schemas.microsoft.com/office/drawing/2014/main" id="{C037A1CE-FEF2-13E9-96A1-4B59A625FCF4}"/>
                  </a:ext>
                </a:extLst>
              </p:cNvPr>
              <p:cNvSpPr>
                <a:spLocks/>
              </p:cNvSpPr>
              <p:nvPr/>
            </p:nvSpPr>
            <p:spPr bwMode="auto">
              <a:xfrm>
                <a:off x="3398910" y="3328956"/>
                <a:ext cx="338137" cy="338138"/>
              </a:xfrm>
              <a:custGeom>
                <a:avLst/>
                <a:gdLst>
                  <a:gd name="T0" fmla="*/ 0 w 1486"/>
                  <a:gd name="T1" fmla="*/ 707 h 1490"/>
                  <a:gd name="T2" fmla="*/ 15 w 1486"/>
                  <a:gd name="T3" fmla="*/ 595 h 1490"/>
                  <a:gd name="T4" fmla="*/ 44 w 1486"/>
                  <a:gd name="T5" fmla="*/ 489 h 1490"/>
                  <a:gd name="T6" fmla="*/ 90 w 1486"/>
                  <a:gd name="T7" fmla="*/ 390 h 1490"/>
                  <a:gd name="T8" fmla="*/ 147 w 1486"/>
                  <a:gd name="T9" fmla="*/ 299 h 1490"/>
                  <a:gd name="T10" fmla="*/ 217 w 1486"/>
                  <a:gd name="T11" fmla="*/ 219 h 1490"/>
                  <a:gd name="T12" fmla="*/ 298 w 1486"/>
                  <a:gd name="T13" fmla="*/ 148 h 1490"/>
                  <a:gd name="T14" fmla="*/ 388 w 1486"/>
                  <a:gd name="T15" fmla="*/ 90 h 1490"/>
                  <a:gd name="T16" fmla="*/ 488 w 1486"/>
                  <a:gd name="T17" fmla="*/ 46 h 1490"/>
                  <a:gd name="T18" fmla="*/ 593 w 1486"/>
                  <a:gd name="T19" fmla="*/ 15 h 1490"/>
                  <a:gd name="T20" fmla="*/ 705 w 1486"/>
                  <a:gd name="T21" fmla="*/ 1 h 1490"/>
                  <a:gd name="T22" fmla="*/ 781 w 1486"/>
                  <a:gd name="T23" fmla="*/ 1 h 1490"/>
                  <a:gd name="T24" fmla="*/ 893 w 1486"/>
                  <a:gd name="T25" fmla="*/ 15 h 1490"/>
                  <a:gd name="T26" fmla="*/ 999 w 1486"/>
                  <a:gd name="T27" fmla="*/ 46 h 1490"/>
                  <a:gd name="T28" fmla="*/ 1097 w 1486"/>
                  <a:gd name="T29" fmla="*/ 90 h 1490"/>
                  <a:gd name="T30" fmla="*/ 1188 w 1486"/>
                  <a:gd name="T31" fmla="*/ 148 h 1490"/>
                  <a:gd name="T32" fmla="*/ 1268 w 1486"/>
                  <a:gd name="T33" fmla="*/ 219 h 1490"/>
                  <a:gd name="T34" fmla="*/ 1338 w 1486"/>
                  <a:gd name="T35" fmla="*/ 299 h 1490"/>
                  <a:gd name="T36" fmla="*/ 1397 w 1486"/>
                  <a:gd name="T37" fmla="*/ 390 h 1490"/>
                  <a:gd name="T38" fmla="*/ 1441 w 1486"/>
                  <a:gd name="T39" fmla="*/ 489 h 1490"/>
                  <a:gd name="T40" fmla="*/ 1471 w 1486"/>
                  <a:gd name="T41" fmla="*/ 595 h 1490"/>
                  <a:gd name="T42" fmla="*/ 1485 w 1486"/>
                  <a:gd name="T43" fmla="*/ 707 h 1490"/>
                  <a:gd name="T44" fmla="*/ 1485 w 1486"/>
                  <a:gd name="T45" fmla="*/ 783 h 1490"/>
                  <a:gd name="T46" fmla="*/ 1471 w 1486"/>
                  <a:gd name="T47" fmla="*/ 895 h 1490"/>
                  <a:gd name="T48" fmla="*/ 1441 w 1486"/>
                  <a:gd name="T49" fmla="*/ 1001 h 1490"/>
                  <a:gd name="T50" fmla="*/ 1397 w 1486"/>
                  <a:gd name="T51" fmla="*/ 1100 h 1490"/>
                  <a:gd name="T52" fmla="*/ 1338 w 1486"/>
                  <a:gd name="T53" fmla="*/ 1190 h 1490"/>
                  <a:gd name="T54" fmla="*/ 1268 w 1486"/>
                  <a:gd name="T55" fmla="*/ 1272 h 1490"/>
                  <a:gd name="T56" fmla="*/ 1188 w 1486"/>
                  <a:gd name="T57" fmla="*/ 1341 h 1490"/>
                  <a:gd name="T58" fmla="*/ 1097 w 1486"/>
                  <a:gd name="T59" fmla="*/ 1400 h 1490"/>
                  <a:gd name="T60" fmla="*/ 999 w 1486"/>
                  <a:gd name="T61" fmla="*/ 1444 h 1490"/>
                  <a:gd name="T62" fmla="*/ 893 w 1486"/>
                  <a:gd name="T63" fmla="*/ 1474 h 1490"/>
                  <a:gd name="T64" fmla="*/ 781 w 1486"/>
                  <a:gd name="T65" fmla="*/ 1489 h 1490"/>
                  <a:gd name="T66" fmla="*/ 705 w 1486"/>
                  <a:gd name="T67" fmla="*/ 1489 h 1490"/>
                  <a:gd name="T68" fmla="*/ 593 w 1486"/>
                  <a:gd name="T69" fmla="*/ 1474 h 1490"/>
                  <a:gd name="T70" fmla="*/ 488 w 1486"/>
                  <a:gd name="T71" fmla="*/ 1444 h 1490"/>
                  <a:gd name="T72" fmla="*/ 388 w 1486"/>
                  <a:gd name="T73" fmla="*/ 1400 h 1490"/>
                  <a:gd name="T74" fmla="*/ 298 w 1486"/>
                  <a:gd name="T75" fmla="*/ 1341 h 1490"/>
                  <a:gd name="T76" fmla="*/ 217 w 1486"/>
                  <a:gd name="T77" fmla="*/ 1272 h 1490"/>
                  <a:gd name="T78" fmla="*/ 147 w 1486"/>
                  <a:gd name="T79" fmla="*/ 1190 h 1490"/>
                  <a:gd name="T80" fmla="*/ 90 w 1486"/>
                  <a:gd name="T81" fmla="*/ 1100 h 1490"/>
                  <a:gd name="T82" fmla="*/ 44 w 1486"/>
                  <a:gd name="T83" fmla="*/ 1001 h 1490"/>
                  <a:gd name="T84" fmla="*/ 15 w 1486"/>
                  <a:gd name="T85" fmla="*/ 895 h 1490"/>
                  <a:gd name="T86" fmla="*/ 0 w 1486"/>
                  <a:gd name="T87" fmla="*/ 783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6" h="1490">
                    <a:moveTo>
                      <a:pt x="0" y="745"/>
                    </a:moveTo>
                    <a:lnTo>
                      <a:pt x="0" y="745"/>
                    </a:lnTo>
                    <a:lnTo>
                      <a:pt x="0" y="707"/>
                    </a:lnTo>
                    <a:lnTo>
                      <a:pt x="3" y="669"/>
                    </a:lnTo>
                    <a:lnTo>
                      <a:pt x="8" y="632"/>
                    </a:lnTo>
                    <a:lnTo>
                      <a:pt x="15" y="595"/>
                    </a:lnTo>
                    <a:lnTo>
                      <a:pt x="23" y="558"/>
                    </a:lnTo>
                    <a:lnTo>
                      <a:pt x="33" y="523"/>
                    </a:lnTo>
                    <a:lnTo>
                      <a:pt x="44" y="489"/>
                    </a:lnTo>
                    <a:lnTo>
                      <a:pt x="58" y="455"/>
                    </a:lnTo>
                    <a:lnTo>
                      <a:pt x="73" y="422"/>
                    </a:lnTo>
                    <a:lnTo>
                      <a:pt x="90" y="390"/>
                    </a:lnTo>
                    <a:lnTo>
                      <a:pt x="108" y="359"/>
                    </a:lnTo>
                    <a:lnTo>
                      <a:pt x="127" y="329"/>
                    </a:lnTo>
                    <a:lnTo>
                      <a:pt x="147" y="299"/>
                    </a:lnTo>
                    <a:lnTo>
                      <a:pt x="169" y="271"/>
                    </a:lnTo>
                    <a:lnTo>
                      <a:pt x="193" y="244"/>
                    </a:lnTo>
                    <a:lnTo>
                      <a:pt x="217" y="219"/>
                    </a:lnTo>
                    <a:lnTo>
                      <a:pt x="243" y="194"/>
                    </a:lnTo>
                    <a:lnTo>
                      <a:pt x="270" y="170"/>
                    </a:lnTo>
                    <a:lnTo>
                      <a:pt x="298" y="148"/>
                    </a:lnTo>
                    <a:lnTo>
                      <a:pt x="327" y="127"/>
                    </a:lnTo>
                    <a:lnTo>
                      <a:pt x="357" y="108"/>
                    </a:lnTo>
                    <a:lnTo>
                      <a:pt x="388" y="90"/>
                    </a:lnTo>
                    <a:lnTo>
                      <a:pt x="420" y="74"/>
                    </a:lnTo>
                    <a:lnTo>
                      <a:pt x="454" y="59"/>
                    </a:lnTo>
                    <a:lnTo>
                      <a:pt x="488" y="46"/>
                    </a:lnTo>
                    <a:lnTo>
                      <a:pt x="522" y="33"/>
                    </a:lnTo>
                    <a:lnTo>
                      <a:pt x="557" y="23"/>
                    </a:lnTo>
                    <a:lnTo>
                      <a:pt x="593" y="15"/>
                    </a:lnTo>
                    <a:lnTo>
                      <a:pt x="630" y="9"/>
                    </a:lnTo>
                    <a:lnTo>
                      <a:pt x="667" y="4"/>
                    </a:lnTo>
                    <a:lnTo>
                      <a:pt x="705" y="1"/>
                    </a:lnTo>
                    <a:lnTo>
                      <a:pt x="743" y="0"/>
                    </a:lnTo>
                    <a:lnTo>
                      <a:pt x="743" y="0"/>
                    </a:lnTo>
                    <a:lnTo>
                      <a:pt x="781" y="1"/>
                    </a:lnTo>
                    <a:lnTo>
                      <a:pt x="819" y="4"/>
                    </a:lnTo>
                    <a:lnTo>
                      <a:pt x="856" y="9"/>
                    </a:lnTo>
                    <a:lnTo>
                      <a:pt x="893" y="15"/>
                    </a:lnTo>
                    <a:lnTo>
                      <a:pt x="928" y="23"/>
                    </a:lnTo>
                    <a:lnTo>
                      <a:pt x="963" y="33"/>
                    </a:lnTo>
                    <a:lnTo>
                      <a:pt x="999" y="46"/>
                    </a:lnTo>
                    <a:lnTo>
                      <a:pt x="1032" y="59"/>
                    </a:lnTo>
                    <a:lnTo>
                      <a:pt x="1065" y="74"/>
                    </a:lnTo>
                    <a:lnTo>
                      <a:pt x="1097" y="90"/>
                    </a:lnTo>
                    <a:lnTo>
                      <a:pt x="1128" y="108"/>
                    </a:lnTo>
                    <a:lnTo>
                      <a:pt x="1158" y="127"/>
                    </a:lnTo>
                    <a:lnTo>
                      <a:pt x="1188" y="148"/>
                    </a:lnTo>
                    <a:lnTo>
                      <a:pt x="1216" y="170"/>
                    </a:lnTo>
                    <a:lnTo>
                      <a:pt x="1243" y="194"/>
                    </a:lnTo>
                    <a:lnTo>
                      <a:pt x="1268" y="219"/>
                    </a:lnTo>
                    <a:lnTo>
                      <a:pt x="1293" y="244"/>
                    </a:lnTo>
                    <a:lnTo>
                      <a:pt x="1316" y="271"/>
                    </a:lnTo>
                    <a:lnTo>
                      <a:pt x="1338" y="299"/>
                    </a:lnTo>
                    <a:lnTo>
                      <a:pt x="1359" y="329"/>
                    </a:lnTo>
                    <a:lnTo>
                      <a:pt x="1379" y="359"/>
                    </a:lnTo>
                    <a:lnTo>
                      <a:pt x="1397" y="390"/>
                    </a:lnTo>
                    <a:lnTo>
                      <a:pt x="1413" y="422"/>
                    </a:lnTo>
                    <a:lnTo>
                      <a:pt x="1428" y="455"/>
                    </a:lnTo>
                    <a:lnTo>
                      <a:pt x="1441" y="489"/>
                    </a:lnTo>
                    <a:lnTo>
                      <a:pt x="1453" y="523"/>
                    </a:lnTo>
                    <a:lnTo>
                      <a:pt x="1463" y="558"/>
                    </a:lnTo>
                    <a:lnTo>
                      <a:pt x="1471" y="595"/>
                    </a:lnTo>
                    <a:lnTo>
                      <a:pt x="1477" y="632"/>
                    </a:lnTo>
                    <a:lnTo>
                      <a:pt x="1482" y="669"/>
                    </a:lnTo>
                    <a:lnTo>
                      <a:pt x="1485" y="707"/>
                    </a:lnTo>
                    <a:lnTo>
                      <a:pt x="1486" y="745"/>
                    </a:lnTo>
                    <a:lnTo>
                      <a:pt x="1486" y="745"/>
                    </a:lnTo>
                    <a:lnTo>
                      <a:pt x="1485" y="783"/>
                    </a:lnTo>
                    <a:lnTo>
                      <a:pt x="1482" y="821"/>
                    </a:lnTo>
                    <a:lnTo>
                      <a:pt x="1477" y="859"/>
                    </a:lnTo>
                    <a:lnTo>
                      <a:pt x="1471" y="895"/>
                    </a:lnTo>
                    <a:lnTo>
                      <a:pt x="1463" y="931"/>
                    </a:lnTo>
                    <a:lnTo>
                      <a:pt x="1453" y="967"/>
                    </a:lnTo>
                    <a:lnTo>
                      <a:pt x="1441" y="1001"/>
                    </a:lnTo>
                    <a:lnTo>
                      <a:pt x="1428" y="1035"/>
                    </a:lnTo>
                    <a:lnTo>
                      <a:pt x="1413" y="1068"/>
                    </a:lnTo>
                    <a:lnTo>
                      <a:pt x="1397" y="1100"/>
                    </a:lnTo>
                    <a:lnTo>
                      <a:pt x="1379" y="1131"/>
                    </a:lnTo>
                    <a:lnTo>
                      <a:pt x="1359" y="1161"/>
                    </a:lnTo>
                    <a:lnTo>
                      <a:pt x="1338" y="1190"/>
                    </a:lnTo>
                    <a:lnTo>
                      <a:pt x="1316" y="1219"/>
                    </a:lnTo>
                    <a:lnTo>
                      <a:pt x="1293" y="1246"/>
                    </a:lnTo>
                    <a:lnTo>
                      <a:pt x="1268" y="1272"/>
                    </a:lnTo>
                    <a:lnTo>
                      <a:pt x="1243" y="1296"/>
                    </a:lnTo>
                    <a:lnTo>
                      <a:pt x="1216" y="1320"/>
                    </a:lnTo>
                    <a:lnTo>
                      <a:pt x="1188" y="1341"/>
                    </a:lnTo>
                    <a:lnTo>
                      <a:pt x="1158" y="1363"/>
                    </a:lnTo>
                    <a:lnTo>
                      <a:pt x="1128" y="1382"/>
                    </a:lnTo>
                    <a:lnTo>
                      <a:pt x="1097" y="1400"/>
                    </a:lnTo>
                    <a:lnTo>
                      <a:pt x="1065" y="1416"/>
                    </a:lnTo>
                    <a:lnTo>
                      <a:pt x="1032" y="1431"/>
                    </a:lnTo>
                    <a:lnTo>
                      <a:pt x="999" y="1444"/>
                    </a:lnTo>
                    <a:lnTo>
                      <a:pt x="963" y="1456"/>
                    </a:lnTo>
                    <a:lnTo>
                      <a:pt x="928" y="1466"/>
                    </a:lnTo>
                    <a:lnTo>
                      <a:pt x="893" y="1474"/>
                    </a:lnTo>
                    <a:lnTo>
                      <a:pt x="856" y="1482"/>
                    </a:lnTo>
                    <a:lnTo>
                      <a:pt x="819" y="1486"/>
                    </a:lnTo>
                    <a:lnTo>
                      <a:pt x="781" y="1489"/>
                    </a:lnTo>
                    <a:lnTo>
                      <a:pt x="743" y="1490"/>
                    </a:lnTo>
                    <a:lnTo>
                      <a:pt x="743" y="1490"/>
                    </a:lnTo>
                    <a:lnTo>
                      <a:pt x="705" y="1489"/>
                    </a:lnTo>
                    <a:lnTo>
                      <a:pt x="667" y="1486"/>
                    </a:lnTo>
                    <a:lnTo>
                      <a:pt x="630" y="1482"/>
                    </a:lnTo>
                    <a:lnTo>
                      <a:pt x="593" y="1474"/>
                    </a:lnTo>
                    <a:lnTo>
                      <a:pt x="557" y="1466"/>
                    </a:lnTo>
                    <a:lnTo>
                      <a:pt x="522" y="1456"/>
                    </a:lnTo>
                    <a:lnTo>
                      <a:pt x="488" y="1444"/>
                    </a:lnTo>
                    <a:lnTo>
                      <a:pt x="454" y="1431"/>
                    </a:lnTo>
                    <a:lnTo>
                      <a:pt x="420" y="1416"/>
                    </a:lnTo>
                    <a:lnTo>
                      <a:pt x="388" y="1400"/>
                    </a:lnTo>
                    <a:lnTo>
                      <a:pt x="357" y="1382"/>
                    </a:lnTo>
                    <a:lnTo>
                      <a:pt x="327" y="1363"/>
                    </a:lnTo>
                    <a:lnTo>
                      <a:pt x="298" y="1341"/>
                    </a:lnTo>
                    <a:lnTo>
                      <a:pt x="270" y="1320"/>
                    </a:lnTo>
                    <a:lnTo>
                      <a:pt x="243" y="1296"/>
                    </a:lnTo>
                    <a:lnTo>
                      <a:pt x="217" y="1272"/>
                    </a:lnTo>
                    <a:lnTo>
                      <a:pt x="193" y="1246"/>
                    </a:lnTo>
                    <a:lnTo>
                      <a:pt x="169" y="1219"/>
                    </a:lnTo>
                    <a:lnTo>
                      <a:pt x="147" y="1190"/>
                    </a:lnTo>
                    <a:lnTo>
                      <a:pt x="127" y="1161"/>
                    </a:lnTo>
                    <a:lnTo>
                      <a:pt x="108" y="1131"/>
                    </a:lnTo>
                    <a:lnTo>
                      <a:pt x="90" y="1100"/>
                    </a:lnTo>
                    <a:lnTo>
                      <a:pt x="73" y="1068"/>
                    </a:lnTo>
                    <a:lnTo>
                      <a:pt x="58" y="1035"/>
                    </a:lnTo>
                    <a:lnTo>
                      <a:pt x="44" y="1001"/>
                    </a:lnTo>
                    <a:lnTo>
                      <a:pt x="33" y="967"/>
                    </a:lnTo>
                    <a:lnTo>
                      <a:pt x="23" y="931"/>
                    </a:lnTo>
                    <a:lnTo>
                      <a:pt x="15" y="895"/>
                    </a:lnTo>
                    <a:lnTo>
                      <a:pt x="8" y="859"/>
                    </a:lnTo>
                    <a:lnTo>
                      <a:pt x="3" y="821"/>
                    </a:lnTo>
                    <a:lnTo>
                      <a:pt x="0" y="783"/>
                    </a:lnTo>
                    <a:lnTo>
                      <a:pt x="0" y="745"/>
                    </a:lnTo>
                    <a:lnTo>
                      <a:pt x="0" y="745"/>
                    </a:lnTo>
                    <a:close/>
                  </a:path>
                </a:pathLst>
              </a:custGeom>
              <a:solidFill>
                <a:srgbClr val="E3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0" name="Rectangle 173">
              <a:extLst>
                <a:ext uri="{FF2B5EF4-FFF2-40B4-BE49-F238E27FC236}">
                  <a16:creationId xmlns:a16="http://schemas.microsoft.com/office/drawing/2014/main" id="{E9FA4501-ED5D-3481-7DC9-FD02B3D19BE1}"/>
                </a:ext>
              </a:extLst>
            </p:cNvPr>
            <p:cNvSpPr/>
            <p:nvPr/>
          </p:nvSpPr>
          <p:spPr>
            <a:xfrm>
              <a:off x="3125178" y="3220275"/>
              <a:ext cx="885600" cy="55080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413" name="TextBox 412">
            <a:extLst>
              <a:ext uri="{FF2B5EF4-FFF2-40B4-BE49-F238E27FC236}">
                <a16:creationId xmlns:a16="http://schemas.microsoft.com/office/drawing/2014/main" id="{5A06AB13-EF96-83CC-5FC3-EFC0A0A47BA5}"/>
              </a:ext>
            </a:extLst>
          </p:cNvPr>
          <p:cNvSpPr txBox="1"/>
          <p:nvPr/>
        </p:nvSpPr>
        <p:spPr>
          <a:xfrm>
            <a:off x="534592" y="6876655"/>
            <a:ext cx="9622800" cy="123111"/>
          </a:xfrm>
          <a:prstGeom prst="rect">
            <a:avLst/>
          </a:prstGeom>
          <a:noFill/>
        </p:spPr>
        <p:txBody>
          <a:bodyPr wrap="square" lIns="36000" tIns="0" rIns="0" bIns="0" rtlCol="0" anchor="ctr" anchorCtr="0">
            <a:spAutoFit/>
          </a:bodyPr>
          <a:lstStyle/>
          <a:p>
            <a:r>
              <a:rPr lang="de-AT" sz="800" dirty="0">
                <a:solidFill>
                  <a:schemeClr val="bg1"/>
                </a:solidFill>
              </a:rPr>
              <a:t>* Bestehend aus dem „</a:t>
            </a:r>
            <a:r>
              <a:rPr lang="de-AT" sz="800" dirty="0" err="1">
                <a:solidFill>
                  <a:schemeClr val="bg1"/>
                </a:solidFill>
              </a:rPr>
              <a:t>Upfront</a:t>
            </a:r>
            <a:r>
              <a:rPr lang="de-AT" sz="800" dirty="0">
                <a:solidFill>
                  <a:schemeClr val="bg1"/>
                </a:solidFill>
              </a:rPr>
              <a:t>“-Kaufpreis in Höhe von 845 Mio. Euro sowie dem </a:t>
            </a:r>
            <a:r>
              <a:rPr lang="de-AT" sz="800" dirty="0" err="1">
                <a:solidFill>
                  <a:schemeClr val="bg1"/>
                </a:solidFill>
              </a:rPr>
              <a:t>Earn</a:t>
            </a:r>
            <a:r>
              <a:rPr lang="de-AT" sz="800" dirty="0">
                <a:solidFill>
                  <a:schemeClr val="bg1"/>
                </a:solidFill>
              </a:rPr>
              <a:t>-Out in Höhe von 555 Mio. Euro.</a:t>
            </a:r>
          </a:p>
        </p:txBody>
      </p:sp>
      <p:grpSp>
        <p:nvGrpSpPr>
          <p:cNvPr id="414" name="Group 362">
            <a:extLst>
              <a:ext uri="{FF2B5EF4-FFF2-40B4-BE49-F238E27FC236}">
                <a16:creationId xmlns:a16="http://schemas.microsoft.com/office/drawing/2014/main" id="{8E711330-5DC1-860A-5782-106B2CD3888B}"/>
              </a:ext>
            </a:extLst>
          </p:cNvPr>
          <p:cNvGrpSpPr>
            <a:grpSpLocks noChangeAspect="1"/>
          </p:cNvGrpSpPr>
          <p:nvPr/>
        </p:nvGrpSpPr>
        <p:grpSpPr>
          <a:xfrm>
            <a:off x="4716912" y="2768514"/>
            <a:ext cx="442913" cy="275400"/>
            <a:chOff x="494983" y="3205163"/>
            <a:chExt cx="885825" cy="550800"/>
          </a:xfrm>
        </p:grpSpPr>
        <p:sp>
          <p:nvSpPr>
            <p:cNvPr id="415" name="Rectangle 176">
              <a:extLst>
                <a:ext uri="{FF2B5EF4-FFF2-40B4-BE49-F238E27FC236}">
                  <a16:creationId xmlns:a16="http://schemas.microsoft.com/office/drawing/2014/main" id="{FB38FC06-6C9F-39D2-2ADC-C01EB15DEA05}"/>
                </a:ext>
              </a:extLst>
            </p:cNvPr>
            <p:cNvSpPr>
              <a:spLocks noChangeArrowheads="1"/>
            </p:cNvSpPr>
            <p:nvPr/>
          </p:nvSpPr>
          <p:spPr bwMode="auto">
            <a:xfrm>
              <a:off x="494983" y="3387726"/>
              <a:ext cx="885825" cy="182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177">
              <a:extLst>
                <a:ext uri="{FF2B5EF4-FFF2-40B4-BE49-F238E27FC236}">
                  <a16:creationId xmlns:a16="http://schemas.microsoft.com/office/drawing/2014/main" id="{3053795F-7B24-BC5A-EEC3-88D35193F69F}"/>
                </a:ext>
              </a:extLst>
            </p:cNvPr>
            <p:cNvSpPr>
              <a:spLocks noChangeArrowheads="1"/>
            </p:cNvSpPr>
            <p:nvPr/>
          </p:nvSpPr>
          <p:spPr bwMode="auto">
            <a:xfrm>
              <a:off x="494983" y="3571876"/>
              <a:ext cx="885825" cy="182563"/>
            </a:xfrm>
            <a:prstGeom prst="rect">
              <a:avLst/>
            </a:prstGeom>
            <a:solidFill>
              <a:srgbClr val="E300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178">
              <a:extLst>
                <a:ext uri="{FF2B5EF4-FFF2-40B4-BE49-F238E27FC236}">
                  <a16:creationId xmlns:a16="http://schemas.microsoft.com/office/drawing/2014/main" id="{57D70D3B-34A2-479F-F9DB-73A2C46BA002}"/>
                </a:ext>
              </a:extLst>
            </p:cNvPr>
            <p:cNvSpPr>
              <a:spLocks noChangeArrowheads="1"/>
            </p:cNvSpPr>
            <p:nvPr/>
          </p:nvSpPr>
          <p:spPr bwMode="auto">
            <a:xfrm>
              <a:off x="494983" y="3205163"/>
              <a:ext cx="885825" cy="182563"/>
            </a:xfrm>
            <a:prstGeom prst="rect">
              <a:avLst/>
            </a:prstGeom>
            <a:solidFill>
              <a:srgbClr val="E300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344">
              <a:extLst>
                <a:ext uri="{FF2B5EF4-FFF2-40B4-BE49-F238E27FC236}">
                  <a16:creationId xmlns:a16="http://schemas.microsoft.com/office/drawing/2014/main" id="{E6AF3470-F8F3-666C-1827-717AFD38D13E}"/>
                </a:ext>
              </a:extLst>
            </p:cNvPr>
            <p:cNvSpPr/>
            <p:nvPr/>
          </p:nvSpPr>
          <p:spPr>
            <a:xfrm>
              <a:off x="494983" y="3205163"/>
              <a:ext cx="885600" cy="55080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nvGrpSpPr>
          <p:cNvPr id="419" name="Group 1229">
            <a:extLst>
              <a:ext uri="{FF2B5EF4-FFF2-40B4-BE49-F238E27FC236}">
                <a16:creationId xmlns:a16="http://schemas.microsoft.com/office/drawing/2014/main" id="{F69D2CFC-7E4F-2F2E-7F48-E05C3CE538A9}"/>
              </a:ext>
            </a:extLst>
          </p:cNvPr>
          <p:cNvGrpSpPr>
            <a:grpSpLocks noChangeAspect="1"/>
          </p:cNvGrpSpPr>
          <p:nvPr/>
        </p:nvGrpSpPr>
        <p:grpSpPr>
          <a:xfrm>
            <a:off x="9643413" y="2768514"/>
            <a:ext cx="442800" cy="277200"/>
            <a:chOff x="7068797" y="3226052"/>
            <a:chExt cx="885825" cy="550800"/>
          </a:xfrm>
        </p:grpSpPr>
        <p:grpSp>
          <p:nvGrpSpPr>
            <p:cNvPr id="420" name="Group 1228">
              <a:extLst>
                <a:ext uri="{FF2B5EF4-FFF2-40B4-BE49-F238E27FC236}">
                  <a16:creationId xmlns:a16="http://schemas.microsoft.com/office/drawing/2014/main" id="{0520D5B0-FD3F-CCD6-3D5B-BB89AFDE9837}"/>
                </a:ext>
              </a:extLst>
            </p:cNvPr>
            <p:cNvGrpSpPr/>
            <p:nvPr/>
          </p:nvGrpSpPr>
          <p:grpSpPr>
            <a:xfrm>
              <a:off x="7068797" y="3226052"/>
              <a:ext cx="885825" cy="549275"/>
              <a:chOff x="7192963" y="3227388"/>
              <a:chExt cx="885825" cy="549275"/>
            </a:xfrm>
          </p:grpSpPr>
          <p:sp>
            <p:nvSpPr>
              <p:cNvPr id="422" name="Rectangle 163">
                <a:extLst>
                  <a:ext uri="{FF2B5EF4-FFF2-40B4-BE49-F238E27FC236}">
                    <a16:creationId xmlns:a16="http://schemas.microsoft.com/office/drawing/2014/main" id="{699857CF-8AC5-1202-ED40-7EFC1E57D06E}"/>
                  </a:ext>
                </a:extLst>
              </p:cNvPr>
              <p:cNvSpPr>
                <a:spLocks noChangeArrowheads="1"/>
              </p:cNvSpPr>
              <p:nvPr/>
            </p:nvSpPr>
            <p:spPr bwMode="auto">
              <a:xfrm>
                <a:off x="7192963" y="3608388"/>
                <a:ext cx="885825"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164">
                <a:extLst>
                  <a:ext uri="{FF2B5EF4-FFF2-40B4-BE49-F238E27FC236}">
                    <a16:creationId xmlns:a16="http://schemas.microsoft.com/office/drawing/2014/main" id="{23F67605-F16B-8005-48E0-E9E0D6D17C66}"/>
                  </a:ext>
                </a:extLst>
              </p:cNvPr>
              <p:cNvSpPr>
                <a:spLocks noChangeArrowheads="1"/>
              </p:cNvSpPr>
              <p:nvPr/>
            </p:nvSpPr>
            <p:spPr bwMode="auto">
              <a:xfrm>
                <a:off x="7192963" y="3567113"/>
                <a:ext cx="885825" cy="41275"/>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165">
                <a:extLst>
                  <a:ext uri="{FF2B5EF4-FFF2-40B4-BE49-F238E27FC236}">
                    <a16:creationId xmlns:a16="http://schemas.microsoft.com/office/drawing/2014/main" id="{656208B1-AD94-C35F-510B-1653B0373BDB}"/>
                  </a:ext>
                </a:extLst>
              </p:cNvPr>
              <p:cNvSpPr>
                <a:spLocks noChangeArrowheads="1"/>
              </p:cNvSpPr>
              <p:nvPr/>
            </p:nvSpPr>
            <p:spPr bwMode="auto">
              <a:xfrm>
                <a:off x="7192963" y="3735388"/>
                <a:ext cx="885825" cy="41275"/>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166">
                <a:extLst>
                  <a:ext uri="{FF2B5EF4-FFF2-40B4-BE49-F238E27FC236}">
                    <a16:creationId xmlns:a16="http://schemas.microsoft.com/office/drawing/2014/main" id="{E36BBB76-9D86-F56A-3C63-B8ABA505FD28}"/>
                  </a:ext>
                </a:extLst>
              </p:cNvPr>
              <p:cNvSpPr>
                <a:spLocks noChangeArrowheads="1"/>
              </p:cNvSpPr>
              <p:nvPr/>
            </p:nvSpPr>
            <p:spPr bwMode="auto">
              <a:xfrm>
                <a:off x="7192963" y="3651250"/>
                <a:ext cx="885825" cy="42863"/>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167">
                <a:extLst>
                  <a:ext uri="{FF2B5EF4-FFF2-40B4-BE49-F238E27FC236}">
                    <a16:creationId xmlns:a16="http://schemas.microsoft.com/office/drawing/2014/main" id="{4DD04EDD-771F-DFB4-F59E-9E87EA969EE0}"/>
                  </a:ext>
                </a:extLst>
              </p:cNvPr>
              <p:cNvSpPr>
                <a:spLocks noChangeArrowheads="1"/>
              </p:cNvSpPr>
              <p:nvPr/>
            </p:nvSpPr>
            <p:spPr bwMode="auto">
              <a:xfrm>
                <a:off x="7192963" y="3524250"/>
                <a:ext cx="885825"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168">
                <a:extLst>
                  <a:ext uri="{FF2B5EF4-FFF2-40B4-BE49-F238E27FC236}">
                    <a16:creationId xmlns:a16="http://schemas.microsoft.com/office/drawing/2014/main" id="{267A7F93-2D92-F132-0A0F-23485C5C5415}"/>
                  </a:ext>
                </a:extLst>
              </p:cNvPr>
              <p:cNvSpPr>
                <a:spLocks noChangeArrowheads="1"/>
              </p:cNvSpPr>
              <p:nvPr/>
            </p:nvSpPr>
            <p:spPr bwMode="auto">
              <a:xfrm>
                <a:off x="7192963" y="3694113"/>
                <a:ext cx="8858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169">
                <a:extLst>
                  <a:ext uri="{FF2B5EF4-FFF2-40B4-BE49-F238E27FC236}">
                    <a16:creationId xmlns:a16="http://schemas.microsoft.com/office/drawing/2014/main" id="{2B88A4D4-9560-DC62-CD4A-7C1AC44CCBA7}"/>
                  </a:ext>
                </a:extLst>
              </p:cNvPr>
              <p:cNvSpPr>
                <a:spLocks noChangeArrowheads="1"/>
              </p:cNvSpPr>
              <p:nvPr/>
            </p:nvSpPr>
            <p:spPr bwMode="auto">
              <a:xfrm>
                <a:off x="7192963" y="3438525"/>
                <a:ext cx="885825"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170">
                <a:extLst>
                  <a:ext uri="{FF2B5EF4-FFF2-40B4-BE49-F238E27FC236}">
                    <a16:creationId xmlns:a16="http://schemas.microsoft.com/office/drawing/2014/main" id="{FF218465-C6AC-79F0-E625-099A053F7232}"/>
                  </a:ext>
                </a:extLst>
              </p:cNvPr>
              <p:cNvSpPr>
                <a:spLocks noChangeArrowheads="1"/>
              </p:cNvSpPr>
              <p:nvPr/>
            </p:nvSpPr>
            <p:spPr bwMode="auto">
              <a:xfrm>
                <a:off x="7192963" y="3481388"/>
                <a:ext cx="885825" cy="42863"/>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171">
                <a:extLst>
                  <a:ext uri="{FF2B5EF4-FFF2-40B4-BE49-F238E27FC236}">
                    <a16:creationId xmlns:a16="http://schemas.microsoft.com/office/drawing/2014/main" id="{25EBB9CB-1E50-53ED-295F-FD95DEEA7CFA}"/>
                  </a:ext>
                </a:extLst>
              </p:cNvPr>
              <p:cNvSpPr>
                <a:spLocks noChangeArrowheads="1"/>
              </p:cNvSpPr>
              <p:nvPr/>
            </p:nvSpPr>
            <p:spPr bwMode="auto">
              <a:xfrm>
                <a:off x="7192963" y="3270250"/>
                <a:ext cx="8858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172">
                <a:extLst>
                  <a:ext uri="{FF2B5EF4-FFF2-40B4-BE49-F238E27FC236}">
                    <a16:creationId xmlns:a16="http://schemas.microsoft.com/office/drawing/2014/main" id="{A18CC00D-65D4-E67D-0D4A-5BE97A905A3A}"/>
                  </a:ext>
                </a:extLst>
              </p:cNvPr>
              <p:cNvSpPr>
                <a:spLocks noChangeArrowheads="1"/>
              </p:cNvSpPr>
              <p:nvPr/>
            </p:nvSpPr>
            <p:spPr bwMode="auto">
              <a:xfrm>
                <a:off x="7192963" y="3311525"/>
                <a:ext cx="885825" cy="42863"/>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173">
                <a:extLst>
                  <a:ext uri="{FF2B5EF4-FFF2-40B4-BE49-F238E27FC236}">
                    <a16:creationId xmlns:a16="http://schemas.microsoft.com/office/drawing/2014/main" id="{17976434-6D39-10C1-C7F9-4CE2E454D8EA}"/>
                  </a:ext>
                </a:extLst>
              </p:cNvPr>
              <p:cNvSpPr>
                <a:spLocks noChangeArrowheads="1"/>
              </p:cNvSpPr>
              <p:nvPr/>
            </p:nvSpPr>
            <p:spPr bwMode="auto">
              <a:xfrm>
                <a:off x="7192963" y="3227388"/>
                <a:ext cx="885825" cy="42863"/>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174">
                <a:extLst>
                  <a:ext uri="{FF2B5EF4-FFF2-40B4-BE49-F238E27FC236}">
                    <a16:creationId xmlns:a16="http://schemas.microsoft.com/office/drawing/2014/main" id="{208B337C-EFB2-0001-4E6C-89B75729B446}"/>
                  </a:ext>
                </a:extLst>
              </p:cNvPr>
              <p:cNvSpPr>
                <a:spLocks noChangeArrowheads="1"/>
              </p:cNvSpPr>
              <p:nvPr/>
            </p:nvSpPr>
            <p:spPr bwMode="auto">
              <a:xfrm>
                <a:off x="7192963" y="3354388"/>
                <a:ext cx="885825"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175">
                <a:extLst>
                  <a:ext uri="{FF2B5EF4-FFF2-40B4-BE49-F238E27FC236}">
                    <a16:creationId xmlns:a16="http://schemas.microsoft.com/office/drawing/2014/main" id="{8495AD32-3880-B139-5E6B-770C7C2149D1}"/>
                  </a:ext>
                </a:extLst>
              </p:cNvPr>
              <p:cNvSpPr>
                <a:spLocks noChangeArrowheads="1"/>
              </p:cNvSpPr>
              <p:nvPr/>
            </p:nvSpPr>
            <p:spPr bwMode="auto">
              <a:xfrm>
                <a:off x="7192963" y="3397250"/>
                <a:ext cx="885825" cy="41275"/>
              </a:xfrm>
              <a:prstGeom prst="rect">
                <a:avLst/>
              </a:prstGeom>
              <a:solidFill>
                <a:srgbClr val="CD00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176">
                <a:extLst>
                  <a:ext uri="{FF2B5EF4-FFF2-40B4-BE49-F238E27FC236}">
                    <a16:creationId xmlns:a16="http://schemas.microsoft.com/office/drawing/2014/main" id="{75CAB05E-27B2-E42A-911A-4DA83AEE3E42}"/>
                  </a:ext>
                </a:extLst>
              </p:cNvPr>
              <p:cNvSpPr>
                <a:spLocks noChangeArrowheads="1"/>
              </p:cNvSpPr>
              <p:nvPr/>
            </p:nvSpPr>
            <p:spPr bwMode="auto">
              <a:xfrm>
                <a:off x="7192963" y="3227388"/>
                <a:ext cx="417513" cy="296863"/>
              </a:xfrm>
              <a:prstGeom prst="rect">
                <a:avLst/>
              </a:prstGeom>
              <a:solidFill>
                <a:srgbClr val="003B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177">
                <a:extLst>
                  <a:ext uri="{FF2B5EF4-FFF2-40B4-BE49-F238E27FC236}">
                    <a16:creationId xmlns:a16="http://schemas.microsoft.com/office/drawing/2014/main" id="{7218DC6E-1338-AA3C-5551-76174E81B7BF}"/>
                  </a:ext>
                </a:extLst>
              </p:cNvPr>
              <p:cNvSpPr>
                <a:spLocks/>
              </p:cNvSpPr>
              <p:nvPr/>
            </p:nvSpPr>
            <p:spPr bwMode="auto">
              <a:xfrm>
                <a:off x="7242175" y="3265488"/>
                <a:ext cx="34925" cy="33338"/>
              </a:xfrm>
              <a:custGeom>
                <a:avLst/>
                <a:gdLst>
                  <a:gd name="T0" fmla="*/ 79 w 159"/>
                  <a:gd name="T1" fmla="*/ 0 h 150"/>
                  <a:gd name="T2" fmla="*/ 98 w 159"/>
                  <a:gd name="T3" fmla="*/ 57 h 150"/>
                  <a:gd name="T4" fmla="*/ 159 w 159"/>
                  <a:gd name="T5" fmla="*/ 57 h 150"/>
                  <a:gd name="T6" fmla="*/ 109 w 159"/>
                  <a:gd name="T7" fmla="*/ 93 h 150"/>
                  <a:gd name="T8" fmla="*/ 128 w 159"/>
                  <a:gd name="T9" fmla="*/ 150 h 150"/>
                  <a:gd name="T10" fmla="*/ 79 w 159"/>
                  <a:gd name="T11" fmla="*/ 115 h 150"/>
                  <a:gd name="T12" fmla="*/ 30 w 159"/>
                  <a:gd name="T13" fmla="*/ 150 h 150"/>
                  <a:gd name="T14" fmla="*/ 49 w 159"/>
                  <a:gd name="T15" fmla="*/ 93 h 150"/>
                  <a:gd name="T16" fmla="*/ 0 w 159"/>
                  <a:gd name="T17" fmla="*/ 57 h 150"/>
                  <a:gd name="T18" fmla="*/ 60 w 159"/>
                  <a:gd name="T19" fmla="*/ 57 h 150"/>
                  <a:gd name="T20" fmla="*/ 79 w 159"/>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0">
                    <a:moveTo>
                      <a:pt x="79" y="0"/>
                    </a:moveTo>
                    <a:lnTo>
                      <a:pt x="98" y="57"/>
                    </a:lnTo>
                    <a:lnTo>
                      <a:pt x="159" y="57"/>
                    </a:lnTo>
                    <a:lnTo>
                      <a:pt x="109" y="93"/>
                    </a:lnTo>
                    <a:lnTo>
                      <a:pt x="128" y="150"/>
                    </a:lnTo>
                    <a:lnTo>
                      <a:pt x="79" y="115"/>
                    </a:lnTo>
                    <a:lnTo>
                      <a:pt x="30" y="150"/>
                    </a:lnTo>
                    <a:lnTo>
                      <a:pt x="49"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178">
                <a:extLst>
                  <a:ext uri="{FF2B5EF4-FFF2-40B4-BE49-F238E27FC236}">
                    <a16:creationId xmlns:a16="http://schemas.microsoft.com/office/drawing/2014/main" id="{C6C57EEE-C91F-7C97-5775-C4C2498A2861}"/>
                  </a:ext>
                </a:extLst>
              </p:cNvPr>
              <p:cNvSpPr>
                <a:spLocks/>
              </p:cNvSpPr>
              <p:nvPr/>
            </p:nvSpPr>
            <p:spPr bwMode="auto">
              <a:xfrm>
                <a:off x="7312025" y="3265488"/>
                <a:ext cx="34925" cy="33338"/>
              </a:xfrm>
              <a:custGeom>
                <a:avLst/>
                <a:gdLst>
                  <a:gd name="T0" fmla="*/ 79 w 158"/>
                  <a:gd name="T1" fmla="*/ 0 h 150"/>
                  <a:gd name="T2" fmla="*/ 97 w 158"/>
                  <a:gd name="T3" fmla="*/ 57 h 150"/>
                  <a:gd name="T4" fmla="*/ 158 w 158"/>
                  <a:gd name="T5" fmla="*/ 57 h 150"/>
                  <a:gd name="T6" fmla="*/ 109 w 158"/>
                  <a:gd name="T7" fmla="*/ 93 h 150"/>
                  <a:gd name="T8" fmla="*/ 128 w 158"/>
                  <a:gd name="T9" fmla="*/ 150 h 150"/>
                  <a:gd name="T10" fmla="*/ 79 w 158"/>
                  <a:gd name="T11" fmla="*/ 115 h 150"/>
                  <a:gd name="T12" fmla="*/ 30 w 158"/>
                  <a:gd name="T13" fmla="*/ 150 h 150"/>
                  <a:gd name="T14" fmla="*/ 48 w 158"/>
                  <a:gd name="T15" fmla="*/ 93 h 150"/>
                  <a:gd name="T16" fmla="*/ 0 w 158"/>
                  <a:gd name="T17" fmla="*/ 57 h 150"/>
                  <a:gd name="T18" fmla="*/ 60 w 158"/>
                  <a:gd name="T19" fmla="*/ 57 h 150"/>
                  <a:gd name="T20" fmla="*/ 79 w 158"/>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0">
                    <a:moveTo>
                      <a:pt x="79" y="0"/>
                    </a:moveTo>
                    <a:lnTo>
                      <a:pt x="97" y="57"/>
                    </a:lnTo>
                    <a:lnTo>
                      <a:pt x="158" y="57"/>
                    </a:lnTo>
                    <a:lnTo>
                      <a:pt x="109" y="93"/>
                    </a:lnTo>
                    <a:lnTo>
                      <a:pt x="128" y="150"/>
                    </a:lnTo>
                    <a:lnTo>
                      <a:pt x="79" y="115"/>
                    </a:lnTo>
                    <a:lnTo>
                      <a:pt x="30" y="150"/>
                    </a:lnTo>
                    <a:lnTo>
                      <a:pt x="48"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179">
                <a:extLst>
                  <a:ext uri="{FF2B5EF4-FFF2-40B4-BE49-F238E27FC236}">
                    <a16:creationId xmlns:a16="http://schemas.microsoft.com/office/drawing/2014/main" id="{542DC247-9F71-B59C-F2F1-EFC93257EBCA}"/>
                  </a:ext>
                </a:extLst>
              </p:cNvPr>
              <p:cNvSpPr>
                <a:spLocks/>
              </p:cNvSpPr>
              <p:nvPr/>
            </p:nvSpPr>
            <p:spPr bwMode="auto">
              <a:xfrm>
                <a:off x="7380288" y="3265488"/>
                <a:ext cx="36513" cy="33338"/>
              </a:xfrm>
              <a:custGeom>
                <a:avLst/>
                <a:gdLst>
                  <a:gd name="T0" fmla="*/ 79 w 159"/>
                  <a:gd name="T1" fmla="*/ 0 h 150"/>
                  <a:gd name="T2" fmla="*/ 98 w 159"/>
                  <a:gd name="T3" fmla="*/ 57 h 150"/>
                  <a:gd name="T4" fmla="*/ 159 w 159"/>
                  <a:gd name="T5" fmla="*/ 57 h 150"/>
                  <a:gd name="T6" fmla="*/ 110 w 159"/>
                  <a:gd name="T7" fmla="*/ 93 h 150"/>
                  <a:gd name="T8" fmla="*/ 128 w 159"/>
                  <a:gd name="T9" fmla="*/ 150 h 150"/>
                  <a:gd name="T10" fmla="*/ 79 w 159"/>
                  <a:gd name="T11" fmla="*/ 115 h 150"/>
                  <a:gd name="T12" fmla="*/ 31 w 159"/>
                  <a:gd name="T13" fmla="*/ 150 h 150"/>
                  <a:gd name="T14" fmla="*/ 49 w 159"/>
                  <a:gd name="T15" fmla="*/ 93 h 150"/>
                  <a:gd name="T16" fmla="*/ 0 w 159"/>
                  <a:gd name="T17" fmla="*/ 57 h 150"/>
                  <a:gd name="T18" fmla="*/ 60 w 159"/>
                  <a:gd name="T19" fmla="*/ 57 h 150"/>
                  <a:gd name="T20" fmla="*/ 79 w 159"/>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0">
                    <a:moveTo>
                      <a:pt x="79" y="0"/>
                    </a:moveTo>
                    <a:lnTo>
                      <a:pt x="98" y="57"/>
                    </a:lnTo>
                    <a:lnTo>
                      <a:pt x="159" y="57"/>
                    </a:lnTo>
                    <a:lnTo>
                      <a:pt x="110" y="93"/>
                    </a:lnTo>
                    <a:lnTo>
                      <a:pt x="128" y="150"/>
                    </a:lnTo>
                    <a:lnTo>
                      <a:pt x="79" y="115"/>
                    </a:lnTo>
                    <a:lnTo>
                      <a:pt x="31" y="150"/>
                    </a:lnTo>
                    <a:lnTo>
                      <a:pt x="49"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180">
                <a:extLst>
                  <a:ext uri="{FF2B5EF4-FFF2-40B4-BE49-F238E27FC236}">
                    <a16:creationId xmlns:a16="http://schemas.microsoft.com/office/drawing/2014/main" id="{6CE24714-181A-7AC8-756C-E6BECB56CD2A}"/>
                  </a:ext>
                </a:extLst>
              </p:cNvPr>
              <p:cNvSpPr>
                <a:spLocks/>
              </p:cNvSpPr>
              <p:nvPr/>
            </p:nvSpPr>
            <p:spPr bwMode="auto">
              <a:xfrm>
                <a:off x="7451725" y="3265488"/>
                <a:ext cx="34925" cy="33338"/>
              </a:xfrm>
              <a:custGeom>
                <a:avLst/>
                <a:gdLst>
                  <a:gd name="T0" fmla="*/ 79 w 159"/>
                  <a:gd name="T1" fmla="*/ 0 h 150"/>
                  <a:gd name="T2" fmla="*/ 99 w 159"/>
                  <a:gd name="T3" fmla="*/ 57 h 150"/>
                  <a:gd name="T4" fmla="*/ 159 w 159"/>
                  <a:gd name="T5" fmla="*/ 57 h 150"/>
                  <a:gd name="T6" fmla="*/ 110 w 159"/>
                  <a:gd name="T7" fmla="*/ 93 h 150"/>
                  <a:gd name="T8" fmla="*/ 128 w 159"/>
                  <a:gd name="T9" fmla="*/ 150 h 150"/>
                  <a:gd name="T10" fmla="*/ 79 w 159"/>
                  <a:gd name="T11" fmla="*/ 115 h 150"/>
                  <a:gd name="T12" fmla="*/ 31 w 159"/>
                  <a:gd name="T13" fmla="*/ 150 h 150"/>
                  <a:gd name="T14" fmla="*/ 49 w 159"/>
                  <a:gd name="T15" fmla="*/ 93 h 150"/>
                  <a:gd name="T16" fmla="*/ 0 w 159"/>
                  <a:gd name="T17" fmla="*/ 57 h 150"/>
                  <a:gd name="T18" fmla="*/ 61 w 159"/>
                  <a:gd name="T19" fmla="*/ 57 h 150"/>
                  <a:gd name="T20" fmla="*/ 79 w 159"/>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0">
                    <a:moveTo>
                      <a:pt x="79" y="0"/>
                    </a:moveTo>
                    <a:lnTo>
                      <a:pt x="99" y="57"/>
                    </a:lnTo>
                    <a:lnTo>
                      <a:pt x="159" y="57"/>
                    </a:lnTo>
                    <a:lnTo>
                      <a:pt x="110" y="93"/>
                    </a:lnTo>
                    <a:lnTo>
                      <a:pt x="128" y="150"/>
                    </a:lnTo>
                    <a:lnTo>
                      <a:pt x="79" y="115"/>
                    </a:lnTo>
                    <a:lnTo>
                      <a:pt x="31" y="150"/>
                    </a:lnTo>
                    <a:lnTo>
                      <a:pt x="49" y="93"/>
                    </a:lnTo>
                    <a:lnTo>
                      <a:pt x="0" y="57"/>
                    </a:lnTo>
                    <a:lnTo>
                      <a:pt x="61"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181">
                <a:extLst>
                  <a:ext uri="{FF2B5EF4-FFF2-40B4-BE49-F238E27FC236}">
                    <a16:creationId xmlns:a16="http://schemas.microsoft.com/office/drawing/2014/main" id="{70A17D89-FDAE-03BD-4D6F-D46CB71428CC}"/>
                  </a:ext>
                </a:extLst>
              </p:cNvPr>
              <p:cNvSpPr>
                <a:spLocks/>
              </p:cNvSpPr>
              <p:nvPr/>
            </p:nvSpPr>
            <p:spPr bwMode="auto">
              <a:xfrm>
                <a:off x="7519988" y="3265488"/>
                <a:ext cx="36513" cy="33338"/>
              </a:xfrm>
              <a:custGeom>
                <a:avLst/>
                <a:gdLst>
                  <a:gd name="T0" fmla="*/ 80 w 159"/>
                  <a:gd name="T1" fmla="*/ 0 h 150"/>
                  <a:gd name="T2" fmla="*/ 99 w 159"/>
                  <a:gd name="T3" fmla="*/ 57 h 150"/>
                  <a:gd name="T4" fmla="*/ 159 w 159"/>
                  <a:gd name="T5" fmla="*/ 57 h 150"/>
                  <a:gd name="T6" fmla="*/ 110 w 159"/>
                  <a:gd name="T7" fmla="*/ 93 h 150"/>
                  <a:gd name="T8" fmla="*/ 128 w 159"/>
                  <a:gd name="T9" fmla="*/ 150 h 150"/>
                  <a:gd name="T10" fmla="*/ 80 w 159"/>
                  <a:gd name="T11" fmla="*/ 115 h 150"/>
                  <a:gd name="T12" fmla="*/ 31 w 159"/>
                  <a:gd name="T13" fmla="*/ 150 h 150"/>
                  <a:gd name="T14" fmla="*/ 49 w 159"/>
                  <a:gd name="T15" fmla="*/ 93 h 150"/>
                  <a:gd name="T16" fmla="*/ 0 w 159"/>
                  <a:gd name="T17" fmla="*/ 57 h 150"/>
                  <a:gd name="T18" fmla="*/ 61 w 159"/>
                  <a:gd name="T19" fmla="*/ 57 h 150"/>
                  <a:gd name="T20" fmla="*/ 80 w 159"/>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0">
                    <a:moveTo>
                      <a:pt x="80" y="0"/>
                    </a:moveTo>
                    <a:lnTo>
                      <a:pt x="99" y="57"/>
                    </a:lnTo>
                    <a:lnTo>
                      <a:pt x="159" y="57"/>
                    </a:lnTo>
                    <a:lnTo>
                      <a:pt x="110" y="93"/>
                    </a:lnTo>
                    <a:lnTo>
                      <a:pt x="128" y="150"/>
                    </a:lnTo>
                    <a:lnTo>
                      <a:pt x="80" y="115"/>
                    </a:lnTo>
                    <a:lnTo>
                      <a:pt x="31" y="150"/>
                    </a:lnTo>
                    <a:lnTo>
                      <a:pt x="49" y="93"/>
                    </a:lnTo>
                    <a:lnTo>
                      <a:pt x="0" y="57"/>
                    </a:lnTo>
                    <a:lnTo>
                      <a:pt x="61" y="57"/>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182">
                <a:extLst>
                  <a:ext uri="{FF2B5EF4-FFF2-40B4-BE49-F238E27FC236}">
                    <a16:creationId xmlns:a16="http://schemas.microsoft.com/office/drawing/2014/main" id="{14025518-23D0-D886-B6B8-19D9A3B267BB}"/>
                  </a:ext>
                </a:extLst>
              </p:cNvPr>
              <p:cNvSpPr>
                <a:spLocks/>
              </p:cNvSpPr>
              <p:nvPr/>
            </p:nvSpPr>
            <p:spPr bwMode="auto">
              <a:xfrm>
                <a:off x="7242175" y="3324225"/>
                <a:ext cx="34925" cy="34925"/>
              </a:xfrm>
              <a:custGeom>
                <a:avLst/>
                <a:gdLst>
                  <a:gd name="T0" fmla="*/ 79 w 159"/>
                  <a:gd name="T1" fmla="*/ 0 h 151"/>
                  <a:gd name="T2" fmla="*/ 98 w 159"/>
                  <a:gd name="T3" fmla="*/ 58 h 151"/>
                  <a:gd name="T4" fmla="*/ 159 w 159"/>
                  <a:gd name="T5" fmla="*/ 58 h 151"/>
                  <a:gd name="T6" fmla="*/ 109 w 159"/>
                  <a:gd name="T7" fmla="*/ 94 h 151"/>
                  <a:gd name="T8" fmla="*/ 128 w 159"/>
                  <a:gd name="T9" fmla="*/ 151 h 151"/>
                  <a:gd name="T10" fmla="*/ 79 w 159"/>
                  <a:gd name="T11" fmla="*/ 116 h 151"/>
                  <a:gd name="T12" fmla="*/ 30 w 159"/>
                  <a:gd name="T13" fmla="*/ 151 h 151"/>
                  <a:gd name="T14" fmla="*/ 49 w 159"/>
                  <a:gd name="T15" fmla="*/ 94 h 151"/>
                  <a:gd name="T16" fmla="*/ 0 w 159"/>
                  <a:gd name="T17" fmla="*/ 58 h 151"/>
                  <a:gd name="T18" fmla="*/ 60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8" y="58"/>
                    </a:lnTo>
                    <a:lnTo>
                      <a:pt x="159" y="58"/>
                    </a:lnTo>
                    <a:lnTo>
                      <a:pt x="109" y="94"/>
                    </a:lnTo>
                    <a:lnTo>
                      <a:pt x="128" y="151"/>
                    </a:lnTo>
                    <a:lnTo>
                      <a:pt x="79" y="116"/>
                    </a:lnTo>
                    <a:lnTo>
                      <a:pt x="30" y="151"/>
                    </a:lnTo>
                    <a:lnTo>
                      <a:pt x="49"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183">
                <a:extLst>
                  <a:ext uri="{FF2B5EF4-FFF2-40B4-BE49-F238E27FC236}">
                    <a16:creationId xmlns:a16="http://schemas.microsoft.com/office/drawing/2014/main" id="{04122E54-1B5E-ABDE-3788-E70883605C99}"/>
                  </a:ext>
                </a:extLst>
              </p:cNvPr>
              <p:cNvSpPr>
                <a:spLocks/>
              </p:cNvSpPr>
              <p:nvPr/>
            </p:nvSpPr>
            <p:spPr bwMode="auto">
              <a:xfrm>
                <a:off x="7312025" y="3324225"/>
                <a:ext cx="34925" cy="34925"/>
              </a:xfrm>
              <a:custGeom>
                <a:avLst/>
                <a:gdLst>
                  <a:gd name="T0" fmla="*/ 79 w 158"/>
                  <a:gd name="T1" fmla="*/ 0 h 151"/>
                  <a:gd name="T2" fmla="*/ 97 w 158"/>
                  <a:gd name="T3" fmla="*/ 58 h 151"/>
                  <a:gd name="T4" fmla="*/ 158 w 158"/>
                  <a:gd name="T5" fmla="*/ 58 h 151"/>
                  <a:gd name="T6" fmla="*/ 109 w 158"/>
                  <a:gd name="T7" fmla="*/ 94 h 151"/>
                  <a:gd name="T8" fmla="*/ 128 w 158"/>
                  <a:gd name="T9" fmla="*/ 151 h 151"/>
                  <a:gd name="T10" fmla="*/ 79 w 158"/>
                  <a:gd name="T11" fmla="*/ 116 h 151"/>
                  <a:gd name="T12" fmla="*/ 30 w 158"/>
                  <a:gd name="T13" fmla="*/ 151 h 151"/>
                  <a:gd name="T14" fmla="*/ 48 w 158"/>
                  <a:gd name="T15" fmla="*/ 94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09" y="94"/>
                    </a:lnTo>
                    <a:lnTo>
                      <a:pt x="128" y="151"/>
                    </a:lnTo>
                    <a:lnTo>
                      <a:pt x="79" y="116"/>
                    </a:lnTo>
                    <a:lnTo>
                      <a:pt x="30" y="151"/>
                    </a:lnTo>
                    <a:lnTo>
                      <a:pt x="48"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184">
                <a:extLst>
                  <a:ext uri="{FF2B5EF4-FFF2-40B4-BE49-F238E27FC236}">
                    <a16:creationId xmlns:a16="http://schemas.microsoft.com/office/drawing/2014/main" id="{2A319EBC-1F25-E2EF-7789-A641DEECD461}"/>
                  </a:ext>
                </a:extLst>
              </p:cNvPr>
              <p:cNvSpPr>
                <a:spLocks/>
              </p:cNvSpPr>
              <p:nvPr/>
            </p:nvSpPr>
            <p:spPr bwMode="auto">
              <a:xfrm>
                <a:off x="7380288" y="3324225"/>
                <a:ext cx="36513" cy="34925"/>
              </a:xfrm>
              <a:custGeom>
                <a:avLst/>
                <a:gdLst>
                  <a:gd name="T0" fmla="*/ 79 w 159"/>
                  <a:gd name="T1" fmla="*/ 0 h 151"/>
                  <a:gd name="T2" fmla="*/ 98 w 159"/>
                  <a:gd name="T3" fmla="*/ 58 h 151"/>
                  <a:gd name="T4" fmla="*/ 159 w 159"/>
                  <a:gd name="T5" fmla="*/ 58 h 151"/>
                  <a:gd name="T6" fmla="*/ 110 w 159"/>
                  <a:gd name="T7" fmla="*/ 94 h 151"/>
                  <a:gd name="T8" fmla="*/ 128 w 159"/>
                  <a:gd name="T9" fmla="*/ 151 h 151"/>
                  <a:gd name="T10" fmla="*/ 79 w 159"/>
                  <a:gd name="T11" fmla="*/ 116 h 151"/>
                  <a:gd name="T12" fmla="*/ 31 w 159"/>
                  <a:gd name="T13" fmla="*/ 151 h 151"/>
                  <a:gd name="T14" fmla="*/ 49 w 159"/>
                  <a:gd name="T15" fmla="*/ 94 h 151"/>
                  <a:gd name="T16" fmla="*/ 0 w 159"/>
                  <a:gd name="T17" fmla="*/ 58 h 151"/>
                  <a:gd name="T18" fmla="*/ 60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8" y="58"/>
                    </a:lnTo>
                    <a:lnTo>
                      <a:pt x="159" y="58"/>
                    </a:lnTo>
                    <a:lnTo>
                      <a:pt x="110" y="94"/>
                    </a:lnTo>
                    <a:lnTo>
                      <a:pt x="128" y="151"/>
                    </a:lnTo>
                    <a:lnTo>
                      <a:pt x="79" y="116"/>
                    </a:lnTo>
                    <a:lnTo>
                      <a:pt x="31" y="151"/>
                    </a:lnTo>
                    <a:lnTo>
                      <a:pt x="49"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185">
                <a:extLst>
                  <a:ext uri="{FF2B5EF4-FFF2-40B4-BE49-F238E27FC236}">
                    <a16:creationId xmlns:a16="http://schemas.microsoft.com/office/drawing/2014/main" id="{3FBC7370-99F9-FA64-3A23-E3CAB8519FDE}"/>
                  </a:ext>
                </a:extLst>
              </p:cNvPr>
              <p:cNvSpPr>
                <a:spLocks/>
              </p:cNvSpPr>
              <p:nvPr/>
            </p:nvSpPr>
            <p:spPr bwMode="auto">
              <a:xfrm>
                <a:off x="7451725" y="3324225"/>
                <a:ext cx="34925" cy="34925"/>
              </a:xfrm>
              <a:custGeom>
                <a:avLst/>
                <a:gdLst>
                  <a:gd name="T0" fmla="*/ 79 w 159"/>
                  <a:gd name="T1" fmla="*/ 0 h 151"/>
                  <a:gd name="T2" fmla="*/ 99 w 159"/>
                  <a:gd name="T3" fmla="*/ 58 h 151"/>
                  <a:gd name="T4" fmla="*/ 159 w 159"/>
                  <a:gd name="T5" fmla="*/ 58 h 151"/>
                  <a:gd name="T6" fmla="*/ 110 w 159"/>
                  <a:gd name="T7" fmla="*/ 94 h 151"/>
                  <a:gd name="T8" fmla="*/ 128 w 159"/>
                  <a:gd name="T9" fmla="*/ 151 h 151"/>
                  <a:gd name="T10" fmla="*/ 79 w 159"/>
                  <a:gd name="T11" fmla="*/ 116 h 151"/>
                  <a:gd name="T12" fmla="*/ 31 w 159"/>
                  <a:gd name="T13" fmla="*/ 151 h 151"/>
                  <a:gd name="T14" fmla="*/ 49 w 159"/>
                  <a:gd name="T15" fmla="*/ 94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4"/>
                    </a:lnTo>
                    <a:lnTo>
                      <a:pt x="128" y="151"/>
                    </a:lnTo>
                    <a:lnTo>
                      <a:pt x="79" y="116"/>
                    </a:lnTo>
                    <a:lnTo>
                      <a:pt x="31" y="151"/>
                    </a:lnTo>
                    <a:lnTo>
                      <a:pt x="49" y="94"/>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186">
                <a:extLst>
                  <a:ext uri="{FF2B5EF4-FFF2-40B4-BE49-F238E27FC236}">
                    <a16:creationId xmlns:a16="http://schemas.microsoft.com/office/drawing/2014/main" id="{543BA59E-4A37-7B12-8FCA-3A81DF1D55FE}"/>
                  </a:ext>
                </a:extLst>
              </p:cNvPr>
              <p:cNvSpPr>
                <a:spLocks/>
              </p:cNvSpPr>
              <p:nvPr/>
            </p:nvSpPr>
            <p:spPr bwMode="auto">
              <a:xfrm>
                <a:off x="7519988" y="3324225"/>
                <a:ext cx="36513" cy="34925"/>
              </a:xfrm>
              <a:custGeom>
                <a:avLst/>
                <a:gdLst>
                  <a:gd name="T0" fmla="*/ 80 w 159"/>
                  <a:gd name="T1" fmla="*/ 0 h 151"/>
                  <a:gd name="T2" fmla="*/ 99 w 159"/>
                  <a:gd name="T3" fmla="*/ 58 h 151"/>
                  <a:gd name="T4" fmla="*/ 159 w 159"/>
                  <a:gd name="T5" fmla="*/ 58 h 151"/>
                  <a:gd name="T6" fmla="*/ 110 w 159"/>
                  <a:gd name="T7" fmla="*/ 94 h 151"/>
                  <a:gd name="T8" fmla="*/ 128 w 159"/>
                  <a:gd name="T9" fmla="*/ 151 h 151"/>
                  <a:gd name="T10" fmla="*/ 80 w 159"/>
                  <a:gd name="T11" fmla="*/ 116 h 151"/>
                  <a:gd name="T12" fmla="*/ 31 w 159"/>
                  <a:gd name="T13" fmla="*/ 151 h 151"/>
                  <a:gd name="T14" fmla="*/ 49 w 159"/>
                  <a:gd name="T15" fmla="*/ 94 h 151"/>
                  <a:gd name="T16" fmla="*/ 0 w 159"/>
                  <a:gd name="T17" fmla="*/ 58 h 151"/>
                  <a:gd name="T18" fmla="*/ 61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8"/>
                    </a:lnTo>
                    <a:lnTo>
                      <a:pt x="159" y="58"/>
                    </a:lnTo>
                    <a:lnTo>
                      <a:pt x="110" y="94"/>
                    </a:lnTo>
                    <a:lnTo>
                      <a:pt x="128" y="151"/>
                    </a:lnTo>
                    <a:lnTo>
                      <a:pt x="80" y="116"/>
                    </a:lnTo>
                    <a:lnTo>
                      <a:pt x="31" y="151"/>
                    </a:lnTo>
                    <a:lnTo>
                      <a:pt x="49" y="94"/>
                    </a:lnTo>
                    <a:lnTo>
                      <a:pt x="0" y="58"/>
                    </a:lnTo>
                    <a:lnTo>
                      <a:pt x="61"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187">
                <a:extLst>
                  <a:ext uri="{FF2B5EF4-FFF2-40B4-BE49-F238E27FC236}">
                    <a16:creationId xmlns:a16="http://schemas.microsoft.com/office/drawing/2014/main" id="{F2390572-10FC-55A2-52BA-4DAECE5AB3B7}"/>
                  </a:ext>
                </a:extLst>
              </p:cNvPr>
              <p:cNvSpPr>
                <a:spLocks/>
              </p:cNvSpPr>
              <p:nvPr/>
            </p:nvSpPr>
            <p:spPr bwMode="auto">
              <a:xfrm>
                <a:off x="7242175" y="3384550"/>
                <a:ext cx="34925" cy="33338"/>
              </a:xfrm>
              <a:custGeom>
                <a:avLst/>
                <a:gdLst>
                  <a:gd name="T0" fmla="*/ 79 w 159"/>
                  <a:gd name="T1" fmla="*/ 0 h 151"/>
                  <a:gd name="T2" fmla="*/ 98 w 159"/>
                  <a:gd name="T3" fmla="*/ 59 h 151"/>
                  <a:gd name="T4" fmla="*/ 159 w 159"/>
                  <a:gd name="T5" fmla="*/ 59 h 151"/>
                  <a:gd name="T6" fmla="*/ 109 w 159"/>
                  <a:gd name="T7" fmla="*/ 94 h 151"/>
                  <a:gd name="T8" fmla="*/ 128 w 159"/>
                  <a:gd name="T9" fmla="*/ 151 h 151"/>
                  <a:gd name="T10" fmla="*/ 79 w 159"/>
                  <a:gd name="T11" fmla="*/ 116 h 151"/>
                  <a:gd name="T12" fmla="*/ 30 w 159"/>
                  <a:gd name="T13" fmla="*/ 151 h 151"/>
                  <a:gd name="T14" fmla="*/ 49 w 159"/>
                  <a:gd name="T15" fmla="*/ 94 h 151"/>
                  <a:gd name="T16" fmla="*/ 0 w 159"/>
                  <a:gd name="T17" fmla="*/ 59 h 151"/>
                  <a:gd name="T18" fmla="*/ 60 w 159"/>
                  <a:gd name="T19" fmla="*/ 59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8" y="59"/>
                    </a:lnTo>
                    <a:lnTo>
                      <a:pt x="159" y="59"/>
                    </a:lnTo>
                    <a:lnTo>
                      <a:pt x="109" y="94"/>
                    </a:lnTo>
                    <a:lnTo>
                      <a:pt x="128" y="151"/>
                    </a:lnTo>
                    <a:lnTo>
                      <a:pt x="79" y="116"/>
                    </a:lnTo>
                    <a:lnTo>
                      <a:pt x="30" y="151"/>
                    </a:lnTo>
                    <a:lnTo>
                      <a:pt x="49" y="94"/>
                    </a:lnTo>
                    <a:lnTo>
                      <a:pt x="0" y="59"/>
                    </a:lnTo>
                    <a:lnTo>
                      <a:pt x="60" y="59"/>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188">
                <a:extLst>
                  <a:ext uri="{FF2B5EF4-FFF2-40B4-BE49-F238E27FC236}">
                    <a16:creationId xmlns:a16="http://schemas.microsoft.com/office/drawing/2014/main" id="{98B8D52F-B770-FE35-A32A-5764BFB5BD1B}"/>
                  </a:ext>
                </a:extLst>
              </p:cNvPr>
              <p:cNvSpPr>
                <a:spLocks/>
              </p:cNvSpPr>
              <p:nvPr/>
            </p:nvSpPr>
            <p:spPr bwMode="auto">
              <a:xfrm>
                <a:off x="7312025" y="3384550"/>
                <a:ext cx="34925" cy="33338"/>
              </a:xfrm>
              <a:custGeom>
                <a:avLst/>
                <a:gdLst>
                  <a:gd name="T0" fmla="*/ 79 w 158"/>
                  <a:gd name="T1" fmla="*/ 0 h 151"/>
                  <a:gd name="T2" fmla="*/ 97 w 158"/>
                  <a:gd name="T3" fmla="*/ 59 h 151"/>
                  <a:gd name="T4" fmla="*/ 158 w 158"/>
                  <a:gd name="T5" fmla="*/ 59 h 151"/>
                  <a:gd name="T6" fmla="*/ 109 w 158"/>
                  <a:gd name="T7" fmla="*/ 94 h 151"/>
                  <a:gd name="T8" fmla="*/ 128 w 158"/>
                  <a:gd name="T9" fmla="*/ 151 h 151"/>
                  <a:gd name="T10" fmla="*/ 79 w 158"/>
                  <a:gd name="T11" fmla="*/ 116 h 151"/>
                  <a:gd name="T12" fmla="*/ 30 w 158"/>
                  <a:gd name="T13" fmla="*/ 151 h 151"/>
                  <a:gd name="T14" fmla="*/ 48 w 158"/>
                  <a:gd name="T15" fmla="*/ 94 h 151"/>
                  <a:gd name="T16" fmla="*/ 0 w 158"/>
                  <a:gd name="T17" fmla="*/ 59 h 151"/>
                  <a:gd name="T18" fmla="*/ 60 w 158"/>
                  <a:gd name="T19" fmla="*/ 59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9"/>
                    </a:lnTo>
                    <a:lnTo>
                      <a:pt x="158" y="59"/>
                    </a:lnTo>
                    <a:lnTo>
                      <a:pt x="109" y="94"/>
                    </a:lnTo>
                    <a:lnTo>
                      <a:pt x="128" y="151"/>
                    </a:lnTo>
                    <a:lnTo>
                      <a:pt x="79" y="116"/>
                    </a:lnTo>
                    <a:lnTo>
                      <a:pt x="30" y="151"/>
                    </a:lnTo>
                    <a:lnTo>
                      <a:pt x="48" y="94"/>
                    </a:lnTo>
                    <a:lnTo>
                      <a:pt x="0" y="59"/>
                    </a:lnTo>
                    <a:lnTo>
                      <a:pt x="60" y="59"/>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189">
                <a:extLst>
                  <a:ext uri="{FF2B5EF4-FFF2-40B4-BE49-F238E27FC236}">
                    <a16:creationId xmlns:a16="http://schemas.microsoft.com/office/drawing/2014/main" id="{7819EEE8-3965-0DBD-2E51-FB724ACFFD5C}"/>
                  </a:ext>
                </a:extLst>
              </p:cNvPr>
              <p:cNvSpPr>
                <a:spLocks/>
              </p:cNvSpPr>
              <p:nvPr/>
            </p:nvSpPr>
            <p:spPr bwMode="auto">
              <a:xfrm>
                <a:off x="7380288" y="3384550"/>
                <a:ext cx="36513" cy="33338"/>
              </a:xfrm>
              <a:custGeom>
                <a:avLst/>
                <a:gdLst>
                  <a:gd name="T0" fmla="*/ 79 w 159"/>
                  <a:gd name="T1" fmla="*/ 0 h 151"/>
                  <a:gd name="T2" fmla="*/ 98 w 159"/>
                  <a:gd name="T3" fmla="*/ 59 h 151"/>
                  <a:gd name="T4" fmla="*/ 159 w 159"/>
                  <a:gd name="T5" fmla="*/ 59 h 151"/>
                  <a:gd name="T6" fmla="*/ 110 w 159"/>
                  <a:gd name="T7" fmla="*/ 94 h 151"/>
                  <a:gd name="T8" fmla="*/ 128 w 159"/>
                  <a:gd name="T9" fmla="*/ 151 h 151"/>
                  <a:gd name="T10" fmla="*/ 79 w 159"/>
                  <a:gd name="T11" fmla="*/ 116 h 151"/>
                  <a:gd name="T12" fmla="*/ 31 w 159"/>
                  <a:gd name="T13" fmla="*/ 151 h 151"/>
                  <a:gd name="T14" fmla="*/ 49 w 159"/>
                  <a:gd name="T15" fmla="*/ 94 h 151"/>
                  <a:gd name="T16" fmla="*/ 0 w 159"/>
                  <a:gd name="T17" fmla="*/ 59 h 151"/>
                  <a:gd name="T18" fmla="*/ 60 w 159"/>
                  <a:gd name="T19" fmla="*/ 59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8" y="59"/>
                    </a:lnTo>
                    <a:lnTo>
                      <a:pt x="159" y="59"/>
                    </a:lnTo>
                    <a:lnTo>
                      <a:pt x="110" y="94"/>
                    </a:lnTo>
                    <a:lnTo>
                      <a:pt x="128" y="151"/>
                    </a:lnTo>
                    <a:lnTo>
                      <a:pt x="79" y="116"/>
                    </a:lnTo>
                    <a:lnTo>
                      <a:pt x="31" y="151"/>
                    </a:lnTo>
                    <a:lnTo>
                      <a:pt x="49" y="94"/>
                    </a:lnTo>
                    <a:lnTo>
                      <a:pt x="0" y="59"/>
                    </a:lnTo>
                    <a:lnTo>
                      <a:pt x="60" y="59"/>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190">
                <a:extLst>
                  <a:ext uri="{FF2B5EF4-FFF2-40B4-BE49-F238E27FC236}">
                    <a16:creationId xmlns:a16="http://schemas.microsoft.com/office/drawing/2014/main" id="{744A3293-F3A7-155F-3EFE-1FD16ACF92A2}"/>
                  </a:ext>
                </a:extLst>
              </p:cNvPr>
              <p:cNvSpPr>
                <a:spLocks/>
              </p:cNvSpPr>
              <p:nvPr/>
            </p:nvSpPr>
            <p:spPr bwMode="auto">
              <a:xfrm>
                <a:off x="7451725" y="3384550"/>
                <a:ext cx="34925" cy="33338"/>
              </a:xfrm>
              <a:custGeom>
                <a:avLst/>
                <a:gdLst>
                  <a:gd name="T0" fmla="*/ 79 w 159"/>
                  <a:gd name="T1" fmla="*/ 0 h 151"/>
                  <a:gd name="T2" fmla="*/ 99 w 159"/>
                  <a:gd name="T3" fmla="*/ 59 h 151"/>
                  <a:gd name="T4" fmla="*/ 159 w 159"/>
                  <a:gd name="T5" fmla="*/ 59 h 151"/>
                  <a:gd name="T6" fmla="*/ 110 w 159"/>
                  <a:gd name="T7" fmla="*/ 94 h 151"/>
                  <a:gd name="T8" fmla="*/ 128 w 159"/>
                  <a:gd name="T9" fmla="*/ 151 h 151"/>
                  <a:gd name="T10" fmla="*/ 79 w 159"/>
                  <a:gd name="T11" fmla="*/ 116 h 151"/>
                  <a:gd name="T12" fmla="*/ 31 w 159"/>
                  <a:gd name="T13" fmla="*/ 151 h 151"/>
                  <a:gd name="T14" fmla="*/ 49 w 159"/>
                  <a:gd name="T15" fmla="*/ 94 h 151"/>
                  <a:gd name="T16" fmla="*/ 0 w 159"/>
                  <a:gd name="T17" fmla="*/ 59 h 151"/>
                  <a:gd name="T18" fmla="*/ 61 w 159"/>
                  <a:gd name="T19" fmla="*/ 59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9"/>
                    </a:lnTo>
                    <a:lnTo>
                      <a:pt x="159" y="59"/>
                    </a:lnTo>
                    <a:lnTo>
                      <a:pt x="110" y="94"/>
                    </a:lnTo>
                    <a:lnTo>
                      <a:pt x="128" y="151"/>
                    </a:lnTo>
                    <a:lnTo>
                      <a:pt x="79" y="116"/>
                    </a:lnTo>
                    <a:lnTo>
                      <a:pt x="31" y="151"/>
                    </a:lnTo>
                    <a:lnTo>
                      <a:pt x="49" y="94"/>
                    </a:lnTo>
                    <a:lnTo>
                      <a:pt x="0" y="59"/>
                    </a:lnTo>
                    <a:lnTo>
                      <a:pt x="61" y="59"/>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191">
                <a:extLst>
                  <a:ext uri="{FF2B5EF4-FFF2-40B4-BE49-F238E27FC236}">
                    <a16:creationId xmlns:a16="http://schemas.microsoft.com/office/drawing/2014/main" id="{B4D9EF2E-2C5E-07F8-CCEA-D3043B9CEE2E}"/>
                  </a:ext>
                </a:extLst>
              </p:cNvPr>
              <p:cNvSpPr>
                <a:spLocks/>
              </p:cNvSpPr>
              <p:nvPr/>
            </p:nvSpPr>
            <p:spPr bwMode="auto">
              <a:xfrm>
                <a:off x="7519988" y="3384550"/>
                <a:ext cx="36513" cy="33338"/>
              </a:xfrm>
              <a:custGeom>
                <a:avLst/>
                <a:gdLst>
                  <a:gd name="T0" fmla="*/ 80 w 159"/>
                  <a:gd name="T1" fmla="*/ 0 h 151"/>
                  <a:gd name="T2" fmla="*/ 99 w 159"/>
                  <a:gd name="T3" fmla="*/ 59 h 151"/>
                  <a:gd name="T4" fmla="*/ 159 w 159"/>
                  <a:gd name="T5" fmla="*/ 59 h 151"/>
                  <a:gd name="T6" fmla="*/ 110 w 159"/>
                  <a:gd name="T7" fmla="*/ 94 h 151"/>
                  <a:gd name="T8" fmla="*/ 128 w 159"/>
                  <a:gd name="T9" fmla="*/ 151 h 151"/>
                  <a:gd name="T10" fmla="*/ 80 w 159"/>
                  <a:gd name="T11" fmla="*/ 116 h 151"/>
                  <a:gd name="T12" fmla="*/ 31 w 159"/>
                  <a:gd name="T13" fmla="*/ 151 h 151"/>
                  <a:gd name="T14" fmla="*/ 49 w 159"/>
                  <a:gd name="T15" fmla="*/ 94 h 151"/>
                  <a:gd name="T16" fmla="*/ 0 w 159"/>
                  <a:gd name="T17" fmla="*/ 59 h 151"/>
                  <a:gd name="T18" fmla="*/ 61 w 159"/>
                  <a:gd name="T19" fmla="*/ 59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9"/>
                    </a:lnTo>
                    <a:lnTo>
                      <a:pt x="159" y="59"/>
                    </a:lnTo>
                    <a:lnTo>
                      <a:pt x="110" y="94"/>
                    </a:lnTo>
                    <a:lnTo>
                      <a:pt x="128" y="151"/>
                    </a:lnTo>
                    <a:lnTo>
                      <a:pt x="80" y="116"/>
                    </a:lnTo>
                    <a:lnTo>
                      <a:pt x="31" y="151"/>
                    </a:lnTo>
                    <a:lnTo>
                      <a:pt x="49" y="94"/>
                    </a:lnTo>
                    <a:lnTo>
                      <a:pt x="0" y="59"/>
                    </a:lnTo>
                    <a:lnTo>
                      <a:pt x="61" y="59"/>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192">
                <a:extLst>
                  <a:ext uri="{FF2B5EF4-FFF2-40B4-BE49-F238E27FC236}">
                    <a16:creationId xmlns:a16="http://schemas.microsoft.com/office/drawing/2014/main" id="{BD95C578-CB0B-2BA9-1E56-5B5EC7907EC9}"/>
                  </a:ext>
                </a:extLst>
              </p:cNvPr>
              <p:cNvSpPr>
                <a:spLocks/>
              </p:cNvSpPr>
              <p:nvPr/>
            </p:nvSpPr>
            <p:spPr bwMode="auto">
              <a:xfrm>
                <a:off x="7242175" y="3444875"/>
                <a:ext cx="34925" cy="33338"/>
              </a:xfrm>
              <a:custGeom>
                <a:avLst/>
                <a:gdLst>
                  <a:gd name="T0" fmla="*/ 79 w 159"/>
                  <a:gd name="T1" fmla="*/ 0 h 151"/>
                  <a:gd name="T2" fmla="*/ 98 w 159"/>
                  <a:gd name="T3" fmla="*/ 58 h 151"/>
                  <a:gd name="T4" fmla="*/ 159 w 159"/>
                  <a:gd name="T5" fmla="*/ 58 h 151"/>
                  <a:gd name="T6" fmla="*/ 109 w 159"/>
                  <a:gd name="T7" fmla="*/ 93 h 151"/>
                  <a:gd name="T8" fmla="*/ 128 w 159"/>
                  <a:gd name="T9" fmla="*/ 151 h 151"/>
                  <a:gd name="T10" fmla="*/ 79 w 159"/>
                  <a:gd name="T11" fmla="*/ 115 h 151"/>
                  <a:gd name="T12" fmla="*/ 30 w 159"/>
                  <a:gd name="T13" fmla="*/ 151 h 151"/>
                  <a:gd name="T14" fmla="*/ 49 w 159"/>
                  <a:gd name="T15" fmla="*/ 93 h 151"/>
                  <a:gd name="T16" fmla="*/ 0 w 159"/>
                  <a:gd name="T17" fmla="*/ 58 h 151"/>
                  <a:gd name="T18" fmla="*/ 60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8" y="58"/>
                    </a:lnTo>
                    <a:lnTo>
                      <a:pt x="159" y="58"/>
                    </a:lnTo>
                    <a:lnTo>
                      <a:pt x="109" y="93"/>
                    </a:lnTo>
                    <a:lnTo>
                      <a:pt x="128" y="151"/>
                    </a:lnTo>
                    <a:lnTo>
                      <a:pt x="79" y="115"/>
                    </a:lnTo>
                    <a:lnTo>
                      <a:pt x="30" y="151"/>
                    </a:lnTo>
                    <a:lnTo>
                      <a:pt x="49" y="93"/>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193">
                <a:extLst>
                  <a:ext uri="{FF2B5EF4-FFF2-40B4-BE49-F238E27FC236}">
                    <a16:creationId xmlns:a16="http://schemas.microsoft.com/office/drawing/2014/main" id="{9739CF45-A300-C88B-122D-8511EA369565}"/>
                  </a:ext>
                </a:extLst>
              </p:cNvPr>
              <p:cNvSpPr>
                <a:spLocks/>
              </p:cNvSpPr>
              <p:nvPr/>
            </p:nvSpPr>
            <p:spPr bwMode="auto">
              <a:xfrm>
                <a:off x="7312025" y="3444875"/>
                <a:ext cx="34925" cy="33338"/>
              </a:xfrm>
              <a:custGeom>
                <a:avLst/>
                <a:gdLst>
                  <a:gd name="T0" fmla="*/ 79 w 158"/>
                  <a:gd name="T1" fmla="*/ 0 h 151"/>
                  <a:gd name="T2" fmla="*/ 97 w 158"/>
                  <a:gd name="T3" fmla="*/ 58 h 151"/>
                  <a:gd name="T4" fmla="*/ 158 w 158"/>
                  <a:gd name="T5" fmla="*/ 58 h 151"/>
                  <a:gd name="T6" fmla="*/ 109 w 158"/>
                  <a:gd name="T7" fmla="*/ 93 h 151"/>
                  <a:gd name="T8" fmla="*/ 128 w 158"/>
                  <a:gd name="T9" fmla="*/ 151 h 151"/>
                  <a:gd name="T10" fmla="*/ 79 w 158"/>
                  <a:gd name="T11" fmla="*/ 115 h 151"/>
                  <a:gd name="T12" fmla="*/ 30 w 158"/>
                  <a:gd name="T13" fmla="*/ 151 h 151"/>
                  <a:gd name="T14" fmla="*/ 48 w 158"/>
                  <a:gd name="T15" fmla="*/ 93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09" y="93"/>
                    </a:lnTo>
                    <a:lnTo>
                      <a:pt x="128" y="151"/>
                    </a:lnTo>
                    <a:lnTo>
                      <a:pt x="79" y="115"/>
                    </a:lnTo>
                    <a:lnTo>
                      <a:pt x="30" y="151"/>
                    </a:lnTo>
                    <a:lnTo>
                      <a:pt x="48" y="93"/>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194">
                <a:extLst>
                  <a:ext uri="{FF2B5EF4-FFF2-40B4-BE49-F238E27FC236}">
                    <a16:creationId xmlns:a16="http://schemas.microsoft.com/office/drawing/2014/main" id="{8F6F2DE2-B8C2-5D20-8078-1C35EF350743}"/>
                  </a:ext>
                </a:extLst>
              </p:cNvPr>
              <p:cNvSpPr>
                <a:spLocks/>
              </p:cNvSpPr>
              <p:nvPr/>
            </p:nvSpPr>
            <p:spPr bwMode="auto">
              <a:xfrm>
                <a:off x="7380288" y="3444875"/>
                <a:ext cx="36513" cy="33338"/>
              </a:xfrm>
              <a:custGeom>
                <a:avLst/>
                <a:gdLst>
                  <a:gd name="T0" fmla="*/ 79 w 159"/>
                  <a:gd name="T1" fmla="*/ 0 h 151"/>
                  <a:gd name="T2" fmla="*/ 98 w 159"/>
                  <a:gd name="T3" fmla="*/ 58 h 151"/>
                  <a:gd name="T4" fmla="*/ 159 w 159"/>
                  <a:gd name="T5" fmla="*/ 58 h 151"/>
                  <a:gd name="T6" fmla="*/ 110 w 159"/>
                  <a:gd name="T7" fmla="*/ 93 h 151"/>
                  <a:gd name="T8" fmla="*/ 128 w 159"/>
                  <a:gd name="T9" fmla="*/ 151 h 151"/>
                  <a:gd name="T10" fmla="*/ 79 w 159"/>
                  <a:gd name="T11" fmla="*/ 115 h 151"/>
                  <a:gd name="T12" fmla="*/ 31 w 159"/>
                  <a:gd name="T13" fmla="*/ 151 h 151"/>
                  <a:gd name="T14" fmla="*/ 49 w 159"/>
                  <a:gd name="T15" fmla="*/ 93 h 151"/>
                  <a:gd name="T16" fmla="*/ 0 w 159"/>
                  <a:gd name="T17" fmla="*/ 58 h 151"/>
                  <a:gd name="T18" fmla="*/ 60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8" y="58"/>
                    </a:lnTo>
                    <a:lnTo>
                      <a:pt x="159" y="58"/>
                    </a:lnTo>
                    <a:lnTo>
                      <a:pt x="110" y="93"/>
                    </a:lnTo>
                    <a:lnTo>
                      <a:pt x="128" y="151"/>
                    </a:lnTo>
                    <a:lnTo>
                      <a:pt x="79" y="115"/>
                    </a:lnTo>
                    <a:lnTo>
                      <a:pt x="31" y="151"/>
                    </a:lnTo>
                    <a:lnTo>
                      <a:pt x="49" y="93"/>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195">
                <a:extLst>
                  <a:ext uri="{FF2B5EF4-FFF2-40B4-BE49-F238E27FC236}">
                    <a16:creationId xmlns:a16="http://schemas.microsoft.com/office/drawing/2014/main" id="{DFDB5430-F103-1DE0-A50A-36A0DBC0A6C4}"/>
                  </a:ext>
                </a:extLst>
              </p:cNvPr>
              <p:cNvSpPr>
                <a:spLocks/>
              </p:cNvSpPr>
              <p:nvPr/>
            </p:nvSpPr>
            <p:spPr bwMode="auto">
              <a:xfrm>
                <a:off x="7451725" y="3444875"/>
                <a:ext cx="34925" cy="33338"/>
              </a:xfrm>
              <a:custGeom>
                <a:avLst/>
                <a:gdLst>
                  <a:gd name="T0" fmla="*/ 79 w 159"/>
                  <a:gd name="T1" fmla="*/ 0 h 151"/>
                  <a:gd name="T2" fmla="*/ 99 w 159"/>
                  <a:gd name="T3" fmla="*/ 58 h 151"/>
                  <a:gd name="T4" fmla="*/ 159 w 159"/>
                  <a:gd name="T5" fmla="*/ 58 h 151"/>
                  <a:gd name="T6" fmla="*/ 110 w 159"/>
                  <a:gd name="T7" fmla="*/ 93 h 151"/>
                  <a:gd name="T8" fmla="*/ 128 w 159"/>
                  <a:gd name="T9" fmla="*/ 151 h 151"/>
                  <a:gd name="T10" fmla="*/ 79 w 159"/>
                  <a:gd name="T11" fmla="*/ 115 h 151"/>
                  <a:gd name="T12" fmla="*/ 31 w 159"/>
                  <a:gd name="T13" fmla="*/ 151 h 151"/>
                  <a:gd name="T14" fmla="*/ 49 w 159"/>
                  <a:gd name="T15" fmla="*/ 93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3"/>
                    </a:lnTo>
                    <a:lnTo>
                      <a:pt x="128" y="151"/>
                    </a:lnTo>
                    <a:lnTo>
                      <a:pt x="79" y="115"/>
                    </a:lnTo>
                    <a:lnTo>
                      <a:pt x="31" y="151"/>
                    </a:lnTo>
                    <a:lnTo>
                      <a:pt x="49" y="93"/>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196">
                <a:extLst>
                  <a:ext uri="{FF2B5EF4-FFF2-40B4-BE49-F238E27FC236}">
                    <a16:creationId xmlns:a16="http://schemas.microsoft.com/office/drawing/2014/main" id="{5EDA5E64-6441-69A7-E43C-36BF334E6A17}"/>
                  </a:ext>
                </a:extLst>
              </p:cNvPr>
              <p:cNvSpPr>
                <a:spLocks/>
              </p:cNvSpPr>
              <p:nvPr/>
            </p:nvSpPr>
            <p:spPr bwMode="auto">
              <a:xfrm>
                <a:off x="7519988" y="3444875"/>
                <a:ext cx="36513" cy="33338"/>
              </a:xfrm>
              <a:custGeom>
                <a:avLst/>
                <a:gdLst>
                  <a:gd name="T0" fmla="*/ 80 w 159"/>
                  <a:gd name="T1" fmla="*/ 0 h 151"/>
                  <a:gd name="T2" fmla="*/ 99 w 159"/>
                  <a:gd name="T3" fmla="*/ 58 h 151"/>
                  <a:gd name="T4" fmla="*/ 159 w 159"/>
                  <a:gd name="T5" fmla="*/ 58 h 151"/>
                  <a:gd name="T6" fmla="*/ 110 w 159"/>
                  <a:gd name="T7" fmla="*/ 93 h 151"/>
                  <a:gd name="T8" fmla="*/ 128 w 159"/>
                  <a:gd name="T9" fmla="*/ 151 h 151"/>
                  <a:gd name="T10" fmla="*/ 80 w 159"/>
                  <a:gd name="T11" fmla="*/ 115 h 151"/>
                  <a:gd name="T12" fmla="*/ 31 w 159"/>
                  <a:gd name="T13" fmla="*/ 151 h 151"/>
                  <a:gd name="T14" fmla="*/ 49 w 159"/>
                  <a:gd name="T15" fmla="*/ 93 h 151"/>
                  <a:gd name="T16" fmla="*/ 0 w 159"/>
                  <a:gd name="T17" fmla="*/ 58 h 151"/>
                  <a:gd name="T18" fmla="*/ 61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8"/>
                    </a:lnTo>
                    <a:lnTo>
                      <a:pt x="159" y="58"/>
                    </a:lnTo>
                    <a:lnTo>
                      <a:pt x="110" y="93"/>
                    </a:lnTo>
                    <a:lnTo>
                      <a:pt x="128" y="151"/>
                    </a:lnTo>
                    <a:lnTo>
                      <a:pt x="80" y="115"/>
                    </a:lnTo>
                    <a:lnTo>
                      <a:pt x="31" y="151"/>
                    </a:lnTo>
                    <a:lnTo>
                      <a:pt x="49" y="93"/>
                    </a:lnTo>
                    <a:lnTo>
                      <a:pt x="0" y="58"/>
                    </a:lnTo>
                    <a:lnTo>
                      <a:pt x="61"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197">
                <a:extLst>
                  <a:ext uri="{FF2B5EF4-FFF2-40B4-BE49-F238E27FC236}">
                    <a16:creationId xmlns:a16="http://schemas.microsoft.com/office/drawing/2014/main" id="{83C9CD89-30DF-7EC9-CED9-410F6B8F92C4}"/>
                  </a:ext>
                </a:extLst>
              </p:cNvPr>
              <p:cNvSpPr>
                <a:spLocks/>
              </p:cNvSpPr>
              <p:nvPr/>
            </p:nvSpPr>
            <p:spPr bwMode="auto">
              <a:xfrm>
                <a:off x="7207250" y="3294063"/>
                <a:ext cx="34925" cy="34925"/>
              </a:xfrm>
              <a:custGeom>
                <a:avLst/>
                <a:gdLst>
                  <a:gd name="T0" fmla="*/ 79 w 158"/>
                  <a:gd name="T1" fmla="*/ 0 h 151"/>
                  <a:gd name="T2" fmla="*/ 97 w 158"/>
                  <a:gd name="T3" fmla="*/ 57 h 151"/>
                  <a:gd name="T4" fmla="*/ 158 w 158"/>
                  <a:gd name="T5" fmla="*/ 57 h 151"/>
                  <a:gd name="T6" fmla="*/ 109 w 158"/>
                  <a:gd name="T7" fmla="*/ 93 h 151"/>
                  <a:gd name="T8" fmla="*/ 128 w 158"/>
                  <a:gd name="T9" fmla="*/ 151 h 151"/>
                  <a:gd name="T10" fmla="*/ 79 w 158"/>
                  <a:gd name="T11" fmla="*/ 115 h 151"/>
                  <a:gd name="T12" fmla="*/ 29 w 158"/>
                  <a:gd name="T13" fmla="*/ 151 h 151"/>
                  <a:gd name="T14" fmla="*/ 49 w 158"/>
                  <a:gd name="T15" fmla="*/ 93 h 151"/>
                  <a:gd name="T16" fmla="*/ 0 w 158"/>
                  <a:gd name="T17" fmla="*/ 57 h 151"/>
                  <a:gd name="T18" fmla="*/ 60 w 158"/>
                  <a:gd name="T19" fmla="*/ 57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7"/>
                    </a:lnTo>
                    <a:lnTo>
                      <a:pt x="158" y="57"/>
                    </a:lnTo>
                    <a:lnTo>
                      <a:pt x="109" y="93"/>
                    </a:lnTo>
                    <a:lnTo>
                      <a:pt x="128" y="151"/>
                    </a:lnTo>
                    <a:lnTo>
                      <a:pt x="79" y="115"/>
                    </a:lnTo>
                    <a:lnTo>
                      <a:pt x="29" y="151"/>
                    </a:lnTo>
                    <a:lnTo>
                      <a:pt x="49"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198">
                <a:extLst>
                  <a:ext uri="{FF2B5EF4-FFF2-40B4-BE49-F238E27FC236}">
                    <a16:creationId xmlns:a16="http://schemas.microsoft.com/office/drawing/2014/main" id="{9E0B4AB6-42BB-B0C1-BB2C-78A992C18E88}"/>
                  </a:ext>
                </a:extLst>
              </p:cNvPr>
              <p:cNvSpPr>
                <a:spLocks/>
              </p:cNvSpPr>
              <p:nvPr/>
            </p:nvSpPr>
            <p:spPr bwMode="auto">
              <a:xfrm>
                <a:off x="7275513" y="3294063"/>
                <a:ext cx="36513" cy="34925"/>
              </a:xfrm>
              <a:custGeom>
                <a:avLst/>
                <a:gdLst>
                  <a:gd name="T0" fmla="*/ 80 w 159"/>
                  <a:gd name="T1" fmla="*/ 0 h 151"/>
                  <a:gd name="T2" fmla="*/ 98 w 159"/>
                  <a:gd name="T3" fmla="*/ 57 h 151"/>
                  <a:gd name="T4" fmla="*/ 159 w 159"/>
                  <a:gd name="T5" fmla="*/ 57 h 151"/>
                  <a:gd name="T6" fmla="*/ 110 w 159"/>
                  <a:gd name="T7" fmla="*/ 93 h 151"/>
                  <a:gd name="T8" fmla="*/ 128 w 159"/>
                  <a:gd name="T9" fmla="*/ 151 h 151"/>
                  <a:gd name="T10" fmla="*/ 80 w 159"/>
                  <a:gd name="T11" fmla="*/ 115 h 151"/>
                  <a:gd name="T12" fmla="*/ 30 w 159"/>
                  <a:gd name="T13" fmla="*/ 151 h 151"/>
                  <a:gd name="T14" fmla="*/ 49 w 159"/>
                  <a:gd name="T15" fmla="*/ 93 h 151"/>
                  <a:gd name="T16" fmla="*/ 0 w 159"/>
                  <a:gd name="T17" fmla="*/ 57 h 151"/>
                  <a:gd name="T18" fmla="*/ 60 w 159"/>
                  <a:gd name="T19" fmla="*/ 57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8" y="57"/>
                    </a:lnTo>
                    <a:lnTo>
                      <a:pt x="159" y="57"/>
                    </a:lnTo>
                    <a:lnTo>
                      <a:pt x="110" y="93"/>
                    </a:lnTo>
                    <a:lnTo>
                      <a:pt x="128" y="151"/>
                    </a:lnTo>
                    <a:lnTo>
                      <a:pt x="80" y="115"/>
                    </a:lnTo>
                    <a:lnTo>
                      <a:pt x="30" y="151"/>
                    </a:lnTo>
                    <a:lnTo>
                      <a:pt x="49" y="93"/>
                    </a:lnTo>
                    <a:lnTo>
                      <a:pt x="0" y="57"/>
                    </a:lnTo>
                    <a:lnTo>
                      <a:pt x="60" y="57"/>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199">
                <a:extLst>
                  <a:ext uri="{FF2B5EF4-FFF2-40B4-BE49-F238E27FC236}">
                    <a16:creationId xmlns:a16="http://schemas.microsoft.com/office/drawing/2014/main" id="{C9AE02C9-4969-DA7C-0271-56A77707184E}"/>
                  </a:ext>
                </a:extLst>
              </p:cNvPr>
              <p:cNvSpPr>
                <a:spLocks/>
              </p:cNvSpPr>
              <p:nvPr/>
            </p:nvSpPr>
            <p:spPr bwMode="auto">
              <a:xfrm>
                <a:off x="7345363" y="3294063"/>
                <a:ext cx="36513" cy="34925"/>
              </a:xfrm>
              <a:custGeom>
                <a:avLst/>
                <a:gdLst>
                  <a:gd name="T0" fmla="*/ 79 w 158"/>
                  <a:gd name="T1" fmla="*/ 0 h 151"/>
                  <a:gd name="T2" fmla="*/ 97 w 158"/>
                  <a:gd name="T3" fmla="*/ 57 h 151"/>
                  <a:gd name="T4" fmla="*/ 158 w 158"/>
                  <a:gd name="T5" fmla="*/ 57 h 151"/>
                  <a:gd name="T6" fmla="*/ 110 w 158"/>
                  <a:gd name="T7" fmla="*/ 93 h 151"/>
                  <a:gd name="T8" fmla="*/ 128 w 158"/>
                  <a:gd name="T9" fmla="*/ 151 h 151"/>
                  <a:gd name="T10" fmla="*/ 79 w 158"/>
                  <a:gd name="T11" fmla="*/ 115 h 151"/>
                  <a:gd name="T12" fmla="*/ 30 w 158"/>
                  <a:gd name="T13" fmla="*/ 151 h 151"/>
                  <a:gd name="T14" fmla="*/ 49 w 158"/>
                  <a:gd name="T15" fmla="*/ 93 h 151"/>
                  <a:gd name="T16" fmla="*/ 0 w 158"/>
                  <a:gd name="T17" fmla="*/ 57 h 151"/>
                  <a:gd name="T18" fmla="*/ 60 w 158"/>
                  <a:gd name="T19" fmla="*/ 57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7"/>
                    </a:lnTo>
                    <a:lnTo>
                      <a:pt x="158" y="57"/>
                    </a:lnTo>
                    <a:lnTo>
                      <a:pt x="110" y="93"/>
                    </a:lnTo>
                    <a:lnTo>
                      <a:pt x="128" y="151"/>
                    </a:lnTo>
                    <a:lnTo>
                      <a:pt x="79" y="115"/>
                    </a:lnTo>
                    <a:lnTo>
                      <a:pt x="30" y="151"/>
                    </a:lnTo>
                    <a:lnTo>
                      <a:pt x="49"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200">
                <a:extLst>
                  <a:ext uri="{FF2B5EF4-FFF2-40B4-BE49-F238E27FC236}">
                    <a16:creationId xmlns:a16="http://schemas.microsoft.com/office/drawing/2014/main" id="{4ACA48FF-8D4F-A214-719D-36D1FA5151CD}"/>
                  </a:ext>
                </a:extLst>
              </p:cNvPr>
              <p:cNvSpPr>
                <a:spLocks/>
              </p:cNvSpPr>
              <p:nvPr/>
            </p:nvSpPr>
            <p:spPr bwMode="auto">
              <a:xfrm>
                <a:off x="7416800" y="3294063"/>
                <a:ext cx="34925" cy="34925"/>
              </a:xfrm>
              <a:custGeom>
                <a:avLst/>
                <a:gdLst>
                  <a:gd name="T0" fmla="*/ 79 w 159"/>
                  <a:gd name="T1" fmla="*/ 0 h 151"/>
                  <a:gd name="T2" fmla="*/ 99 w 159"/>
                  <a:gd name="T3" fmla="*/ 57 h 151"/>
                  <a:gd name="T4" fmla="*/ 159 w 159"/>
                  <a:gd name="T5" fmla="*/ 57 h 151"/>
                  <a:gd name="T6" fmla="*/ 110 w 159"/>
                  <a:gd name="T7" fmla="*/ 93 h 151"/>
                  <a:gd name="T8" fmla="*/ 128 w 159"/>
                  <a:gd name="T9" fmla="*/ 151 h 151"/>
                  <a:gd name="T10" fmla="*/ 79 w 159"/>
                  <a:gd name="T11" fmla="*/ 115 h 151"/>
                  <a:gd name="T12" fmla="*/ 31 w 159"/>
                  <a:gd name="T13" fmla="*/ 151 h 151"/>
                  <a:gd name="T14" fmla="*/ 49 w 159"/>
                  <a:gd name="T15" fmla="*/ 93 h 151"/>
                  <a:gd name="T16" fmla="*/ 0 w 159"/>
                  <a:gd name="T17" fmla="*/ 57 h 151"/>
                  <a:gd name="T18" fmla="*/ 61 w 159"/>
                  <a:gd name="T19" fmla="*/ 57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7"/>
                    </a:lnTo>
                    <a:lnTo>
                      <a:pt x="159" y="57"/>
                    </a:lnTo>
                    <a:lnTo>
                      <a:pt x="110" y="93"/>
                    </a:lnTo>
                    <a:lnTo>
                      <a:pt x="128" y="151"/>
                    </a:lnTo>
                    <a:lnTo>
                      <a:pt x="79" y="115"/>
                    </a:lnTo>
                    <a:lnTo>
                      <a:pt x="31" y="151"/>
                    </a:lnTo>
                    <a:lnTo>
                      <a:pt x="49" y="93"/>
                    </a:lnTo>
                    <a:lnTo>
                      <a:pt x="0" y="57"/>
                    </a:lnTo>
                    <a:lnTo>
                      <a:pt x="61"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201">
                <a:extLst>
                  <a:ext uri="{FF2B5EF4-FFF2-40B4-BE49-F238E27FC236}">
                    <a16:creationId xmlns:a16="http://schemas.microsoft.com/office/drawing/2014/main" id="{E1A27B29-A729-BE01-DEF3-6980B51DEC38}"/>
                  </a:ext>
                </a:extLst>
              </p:cNvPr>
              <p:cNvSpPr>
                <a:spLocks/>
              </p:cNvSpPr>
              <p:nvPr/>
            </p:nvSpPr>
            <p:spPr bwMode="auto">
              <a:xfrm>
                <a:off x="7485063" y="3294063"/>
                <a:ext cx="36513" cy="34925"/>
              </a:xfrm>
              <a:custGeom>
                <a:avLst/>
                <a:gdLst>
                  <a:gd name="T0" fmla="*/ 79 w 159"/>
                  <a:gd name="T1" fmla="*/ 0 h 151"/>
                  <a:gd name="T2" fmla="*/ 99 w 159"/>
                  <a:gd name="T3" fmla="*/ 57 h 151"/>
                  <a:gd name="T4" fmla="*/ 159 w 159"/>
                  <a:gd name="T5" fmla="*/ 57 h 151"/>
                  <a:gd name="T6" fmla="*/ 110 w 159"/>
                  <a:gd name="T7" fmla="*/ 93 h 151"/>
                  <a:gd name="T8" fmla="*/ 128 w 159"/>
                  <a:gd name="T9" fmla="*/ 151 h 151"/>
                  <a:gd name="T10" fmla="*/ 79 w 159"/>
                  <a:gd name="T11" fmla="*/ 115 h 151"/>
                  <a:gd name="T12" fmla="*/ 31 w 159"/>
                  <a:gd name="T13" fmla="*/ 151 h 151"/>
                  <a:gd name="T14" fmla="*/ 49 w 159"/>
                  <a:gd name="T15" fmla="*/ 93 h 151"/>
                  <a:gd name="T16" fmla="*/ 0 w 159"/>
                  <a:gd name="T17" fmla="*/ 57 h 151"/>
                  <a:gd name="T18" fmla="*/ 61 w 159"/>
                  <a:gd name="T19" fmla="*/ 57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7"/>
                    </a:lnTo>
                    <a:lnTo>
                      <a:pt x="159" y="57"/>
                    </a:lnTo>
                    <a:lnTo>
                      <a:pt x="110" y="93"/>
                    </a:lnTo>
                    <a:lnTo>
                      <a:pt x="128" y="151"/>
                    </a:lnTo>
                    <a:lnTo>
                      <a:pt x="79" y="115"/>
                    </a:lnTo>
                    <a:lnTo>
                      <a:pt x="31" y="151"/>
                    </a:lnTo>
                    <a:lnTo>
                      <a:pt x="49" y="93"/>
                    </a:lnTo>
                    <a:lnTo>
                      <a:pt x="0" y="57"/>
                    </a:lnTo>
                    <a:lnTo>
                      <a:pt x="61"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202">
                <a:extLst>
                  <a:ext uri="{FF2B5EF4-FFF2-40B4-BE49-F238E27FC236}">
                    <a16:creationId xmlns:a16="http://schemas.microsoft.com/office/drawing/2014/main" id="{C506563E-77E1-9518-60A7-454CB828B6B6}"/>
                  </a:ext>
                </a:extLst>
              </p:cNvPr>
              <p:cNvSpPr>
                <a:spLocks/>
              </p:cNvSpPr>
              <p:nvPr/>
            </p:nvSpPr>
            <p:spPr bwMode="auto">
              <a:xfrm>
                <a:off x="7554913" y="3294063"/>
                <a:ext cx="36513" cy="34925"/>
              </a:xfrm>
              <a:custGeom>
                <a:avLst/>
                <a:gdLst>
                  <a:gd name="T0" fmla="*/ 80 w 159"/>
                  <a:gd name="T1" fmla="*/ 0 h 151"/>
                  <a:gd name="T2" fmla="*/ 99 w 159"/>
                  <a:gd name="T3" fmla="*/ 57 h 151"/>
                  <a:gd name="T4" fmla="*/ 159 w 159"/>
                  <a:gd name="T5" fmla="*/ 57 h 151"/>
                  <a:gd name="T6" fmla="*/ 110 w 159"/>
                  <a:gd name="T7" fmla="*/ 93 h 151"/>
                  <a:gd name="T8" fmla="*/ 129 w 159"/>
                  <a:gd name="T9" fmla="*/ 151 h 151"/>
                  <a:gd name="T10" fmla="*/ 80 w 159"/>
                  <a:gd name="T11" fmla="*/ 115 h 151"/>
                  <a:gd name="T12" fmla="*/ 31 w 159"/>
                  <a:gd name="T13" fmla="*/ 151 h 151"/>
                  <a:gd name="T14" fmla="*/ 49 w 159"/>
                  <a:gd name="T15" fmla="*/ 93 h 151"/>
                  <a:gd name="T16" fmla="*/ 0 w 159"/>
                  <a:gd name="T17" fmla="*/ 57 h 151"/>
                  <a:gd name="T18" fmla="*/ 61 w 159"/>
                  <a:gd name="T19" fmla="*/ 57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7"/>
                    </a:lnTo>
                    <a:lnTo>
                      <a:pt x="159" y="57"/>
                    </a:lnTo>
                    <a:lnTo>
                      <a:pt x="110" y="93"/>
                    </a:lnTo>
                    <a:lnTo>
                      <a:pt x="129" y="151"/>
                    </a:lnTo>
                    <a:lnTo>
                      <a:pt x="80" y="115"/>
                    </a:lnTo>
                    <a:lnTo>
                      <a:pt x="31" y="151"/>
                    </a:lnTo>
                    <a:lnTo>
                      <a:pt x="49" y="93"/>
                    </a:lnTo>
                    <a:lnTo>
                      <a:pt x="0" y="57"/>
                    </a:lnTo>
                    <a:lnTo>
                      <a:pt x="61" y="57"/>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203">
                <a:extLst>
                  <a:ext uri="{FF2B5EF4-FFF2-40B4-BE49-F238E27FC236}">
                    <a16:creationId xmlns:a16="http://schemas.microsoft.com/office/drawing/2014/main" id="{6FE12EB0-3A34-EEBE-45B6-698B2247944F}"/>
                  </a:ext>
                </a:extLst>
              </p:cNvPr>
              <p:cNvSpPr>
                <a:spLocks/>
              </p:cNvSpPr>
              <p:nvPr/>
            </p:nvSpPr>
            <p:spPr bwMode="auto">
              <a:xfrm>
                <a:off x="7207250" y="3235325"/>
                <a:ext cx="34925" cy="33338"/>
              </a:xfrm>
              <a:custGeom>
                <a:avLst/>
                <a:gdLst>
                  <a:gd name="T0" fmla="*/ 79 w 158"/>
                  <a:gd name="T1" fmla="*/ 0 h 151"/>
                  <a:gd name="T2" fmla="*/ 97 w 158"/>
                  <a:gd name="T3" fmla="*/ 58 h 151"/>
                  <a:gd name="T4" fmla="*/ 158 w 158"/>
                  <a:gd name="T5" fmla="*/ 58 h 151"/>
                  <a:gd name="T6" fmla="*/ 109 w 158"/>
                  <a:gd name="T7" fmla="*/ 94 h 151"/>
                  <a:gd name="T8" fmla="*/ 128 w 158"/>
                  <a:gd name="T9" fmla="*/ 151 h 151"/>
                  <a:gd name="T10" fmla="*/ 79 w 158"/>
                  <a:gd name="T11" fmla="*/ 115 h 151"/>
                  <a:gd name="T12" fmla="*/ 29 w 158"/>
                  <a:gd name="T13" fmla="*/ 151 h 151"/>
                  <a:gd name="T14" fmla="*/ 49 w 158"/>
                  <a:gd name="T15" fmla="*/ 94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09" y="94"/>
                    </a:lnTo>
                    <a:lnTo>
                      <a:pt x="128" y="151"/>
                    </a:lnTo>
                    <a:lnTo>
                      <a:pt x="79" y="115"/>
                    </a:lnTo>
                    <a:lnTo>
                      <a:pt x="29" y="151"/>
                    </a:lnTo>
                    <a:lnTo>
                      <a:pt x="49"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204">
                <a:extLst>
                  <a:ext uri="{FF2B5EF4-FFF2-40B4-BE49-F238E27FC236}">
                    <a16:creationId xmlns:a16="http://schemas.microsoft.com/office/drawing/2014/main" id="{93206AAE-54C8-8E00-512B-6D93970691C6}"/>
                  </a:ext>
                </a:extLst>
              </p:cNvPr>
              <p:cNvSpPr>
                <a:spLocks/>
              </p:cNvSpPr>
              <p:nvPr/>
            </p:nvSpPr>
            <p:spPr bwMode="auto">
              <a:xfrm>
                <a:off x="7275513" y="3235325"/>
                <a:ext cx="36513" cy="33338"/>
              </a:xfrm>
              <a:custGeom>
                <a:avLst/>
                <a:gdLst>
                  <a:gd name="T0" fmla="*/ 80 w 159"/>
                  <a:gd name="T1" fmla="*/ 0 h 151"/>
                  <a:gd name="T2" fmla="*/ 98 w 159"/>
                  <a:gd name="T3" fmla="*/ 58 h 151"/>
                  <a:gd name="T4" fmla="*/ 159 w 159"/>
                  <a:gd name="T5" fmla="*/ 58 h 151"/>
                  <a:gd name="T6" fmla="*/ 110 w 159"/>
                  <a:gd name="T7" fmla="*/ 94 h 151"/>
                  <a:gd name="T8" fmla="*/ 128 w 159"/>
                  <a:gd name="T9" fmla="*/ 151 h 151"/>
                  <a:gd name="T10" fmla="*/ 80 w 159"/>
                  <a:gd name="T11" fmla="*/ 115 h 151"/>
                  <a:gd name="T12" fmla="*/ 30 w 159"/>
                  <a:gd name="T13" fmla="*/ 151 h 151"/>
                  <a:gd name="T14" fmla="*/ 49 w 159"/>
                  <a:gd name="T15" fmla="*/ 94 h 151"/>
                  <a:gd name="T16" fmla="*/ 0 w 159"/>
                  <a:gd name="T17" fmla="*/ 58 h 151"/>
                  <a:gd name="T18" fmla="*/ 60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8" y="58"/>
                    </a:lnTo>
                    <a:lnTo>
                      <a:pt x="159" y="58"/>
                    </a:lnTo>
                    <a:lnTo>
                      <a:pt x="110" y="94"/>
                    </a:lnTo>
                    <a:lnTo>
                      <a:pt x="128" y="151"/>
                    </a:lnTo>
                    <a:lnTo>
                      <a:pt x="80" y="115"/>
                    </a:lnTo>
                    <a:lnTo>
                      <a:pt x="30" y="151"/>
                    </a:lnTo>
                    <a:lnTo>
                      <a:pt x="49" y="94"/>
                    </a:lnTo>
                    <a:lnTo>
                      <a:pt x="0" y="58"/>
                    </a:lnTo>
                    <a:lnTo>
                      <a:pt x="60"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205">
                <a:extLst>
                  <a:ext uri="{FF2B5EF4-FFF2-40B4-BE49-F238E27FC236}">
                    <a16:creationId xmlns:a16="http://schemas.microsoft.com/office/drawing/2014/main" id="{0EE79EF5-21CD-09A2-AD97-C0BE588B3455}"/>
                  </a:ext>
                </a:extLst>
              </p:cNvPr>
              <p:cNvSpPr>
                <a:spLocks/>
              </p:cNvSpPr>
              <p:nvPr/>
            </p:nvSpPr>
            <p:spPr bwMode="auto">
              <a:xfrm>
                <a:off x="7345363" y="3235325"/>
                <a:ext cx="36513" cy="33338"/>
              </a:xfrm>
              <a:custGeom>
                <a:avLst/>
                <a:gdLst>
                  <a:gd name="T0" fmla="*/ 79 w 158"/>
                  <a:gd name="T1" fmla="*/ 0 h 151"/>
                  <a:gd name="T2" fmla="*/ 97 w 158"/>
                  <a:gd name="T3" fmla="*/ 58 h 151"/>
                  <a:gd name="T4" fmla="*/ 158 w 158"/>
                  <a:gd name="T5" fmla="*/ 58 h 151"/>
                  <a:gd name="T6" fmla="*/ 110 w 158"/>
                  <a:gd name="T7" fmla="*/ 94 h 151"/>
                  <a:gd name="T8" fmla="*/ 128 w 158"/>
                  <a:gd name="T9" fmla="*/ 151 h 151"/>
                  <a:gd name="T10" fmla="*/ 79 w 158"/>
                  <a:gd name="T11" fmla="*/ 115 h 151"/>
                  <a:gd name="T12" fmla="*/ 30 w 158"/>
                  <a:gd name="T13" fmla="*/ 151 h 151"/>
                  <a:gd name="T14" fmla="*/ 49 w 158"/>
                  <a:gd name="T15" fmla="*/ 94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10" y="94"/>
                    </a:lnTo>
                    <a:lnTo>
                      <a:pt x="128" y="151"/>
                    </a:lnTo>
                    <a:lnTo>
                      <a:pt x="79" y="115"/>
                    </a:lnTo>
                    <a:lnTo>
                      <a:pt x="30" y="151"/>
                    </a:lnTo>
                    <a:lnTo>
                      <a:pt x="49"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206">
                <a:extLst>
                  <a:ext uri="{FF2B5EF4-FFF2-40B4-BE49-F238E27FC236}">
                    <a16:creationId xmlns:a16="http://schemas.microsoft.com/office/drawing/2014/main" id="{16718776-FBF7-F3BF-D208-E16D4DE0FDB0}"/>
                  </a:ext>
                </a:extLst>
              </p:cNvPr>
              <p:cNvSpPr>
                <a:spLocks/>
              </p:cNvSpPr>
              <p:nvPr/>
            </p:nvSpPr>
            <p:spPr bwMode="auto">
              <a:xfrm>
                <a:off x="7416800" y="3235325"/>
                <a:ext cx="34925" cy="33338"/>
              </a:xfrm>
              <a:custGeom>
                <a:avLst/>
                <a:gdLst>
                  <a:gd name="T0" fmla="*/ 79 w 159"/>
                  <a:gd name="T1" fmla="*/ 0 h 151"/>
                  <a:gd name="T2" fmla="*/ 99 w 159"/>
                  <a:gd name="T3" fmla="*/ 58 h 151"/>
                  <a:gd name="T4" fmla="*/ 159 w 159"/>
                  <a:gd name="T5" fmla="*/ 58 h 151"/>
                  <a:gd name="T6" fmla="*/ 110 w 159"/>
                  <a:gd name="T7" fmla="*/ 94 h 151"/>
                  <a:gd name="T8" fmla="*/ 128 w 159"/>
                  <a:gd name="T9" fmla="*/ 151 h 151"/>
                  <a:gd name="T10" fmla="*/ 79 w 159"/>
                  <a:gd name="T11" fmla="*/ 115 h 151"/>
                  <a:gd name="T12" fmla="*/ 31 w 159"/>
                  <a:gd name="T13" fmla="*/ 151 h 151"/>
                  <a:gd name="T14" fmla="*/ 49 w 159"/>
                  <a:gd name="T15" fmla="*/ 94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4"/>
                    </a:lnTo>
                    <a:lnTo>
                      <a:pt x="128" y="151"/>
                    </a:lnTo>
                    <a:lnTo>
                      <a:pt x="79" y="115"/>
                    </a:lnTo>
                    <a:lnTo>
                      <a:pt x="31" y="151"/>
                    </a:lnTo>
                    <a:lnTo>
                      <a:pt x="49" y="94"/>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207">
                <a:extLst>
                  <a:ext uri="{FF2B5EF4-FFF2-40B4-BE49-F238E27FC236}">
                    <a16:creationId xmlns:a16="http://schemas.microsoft.com/office/drawing/2014/main" id="{8D569F99-A1F9-188A-1E71-2C7F82A5B46C}"/>
                  </a:ext>
                </a:extLst>
              </p:cNvPr>
              <p:cNvSpPr>
                <a:spLocks/>
              </p:cNvSpPr>
              <p:nvPr/>
            </p:nvSpPr>
            <p:spPr bwMode="auto">
              <a:xfrm>
                <a:off x="7485063" y="3235325"/>
                <a:ext cx="36513" cy="33338"/>
              </a:xfrm>
              <a:custGeom>
                <a:avLst/>
                <a:gdLst>
                  <a:gd name="T0" fmla="*/ 79 w 159"/>
                  <a:gd name="T1" fmla="*/ 0 h 151"/>
                  <a:gd name="T2" fmla="*/ 99 w 159"/>
                  <a:gd name="T3" fmla="*/ 58 h 151"/>
                  <a:gd name="T4" fmla="*/ 159 w 159"/>
                  <a:gd name="T5" fmla="*/ 58 h 151"/>
                  <a:gd name="T6" fmla="*/ 110 w 159"/>
                  <a:gd name="T7" fmla="*/ 94 h 151"/>
                  <a:gd name="T8" fmla="*/ 128 w 159"/>
                  <a:gd name="T9" fmla="*/ 151 h 151"/>
                  <a:gd name="T10" fmla="*/ 79 w 159"/>
                  <a:gd name="T11" fmla="*/ 115 h 151"/>
                  <a:gd name="T12" fmla="*/ 31 w 159"/>
                  <a:gd name="T13" fmla="*/ 151 h 151"/>
                  <a:gd name="T14" fmla="*/ 49 w 159"/>
                  <a:gd name="T15" fmla="*/ 94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4"/>
                    </a:lnTo>
                    <a:lnTo>
                      <a:pt x="128" y="151"/>
                    </a:lnTo>
                    <a:lnTo>
                      <a:pt x="79" y="115"/>
                    </a:lnTo>
                    <a:lnTo>
                      <a:pt x="31" y="151"/>
                    </a:lnTo>
                    <a:lnTo>
                      <a:pt x="49" y="94"/>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208">
                <a:extLst>
                  <a:ext uri="{FF2B5EF4-FFF2-40B4-BE49-F238E27FC236}">
                    <a16:creationId xmlns:a16="http://schemas.microsoft.com/office/drawing/2014/main" id="{1A581A88-79E9-F217-2A16-00BE1CD9D450}"/>
                  </a:ext>
                </a:extLst>
              </p:cNvPr>
              <p:cNvSpPr>
                <a:spLocks/>
              </p:cNvSpPr>
              <p:nvPr/>
            </p:nvSpPr>
            <p:spPr bwMode="auto">
              <a:xfrm>
                <a:off x="7554913" y="3235325"/>
                <a:ext cx="36513" cy="33338"/>
              </a:xfrm>
              <a:custGeom>
                <a:avLst/>
                <a:gdLst>
                  <a:gd name="T0" fmla="*/ 80 w 159"/>
                  <a:gd name="T1" fmla="*/ 0 h 151"/>
                  <a:gd name="T2" fmla="*/ 99 w 159"/>
                  <a:gd name="T3" fmla="*/ 58 h 151"/>
                  <a:gd name="T4" fmla="*/ 159 w 159"/>
                  <a:gd name="T5" fmla="*/ 58 h 151"/>
                  <a:gd name="T6" fmla="*/ 110 w 159"/>
                  <a:gd name="T7" fmla="*/ 94 h 151"/>
                  <a:gd name="T8" fmla="*/ 129 w 159"/>
                  <a:gd name="T9" fmla="*/ 151 h 151"/>
                  <a:gd name="T10" fmla="*/ 80 w 159"/>
                  <a:gd name="T11" fmla="*/ 115 h 151"/>
                  <a:gd name="T12" fmla="*/ 31 w 159"/>
                  <a:gd name="T13" fmla="*/ 151 h 151"/>
                  <a:gd name="T14" fmla="*/ 49 w 159"/>
                  <a:gd name="T15" fmla="*/ 94 h 151"/>
                  <a:gd name="T16" fmla="*/ 0 w 159"/>
                  <a:gd name="T17" fmla="*/ 58 h 151"/>
                  <a:gd name="T18" fmla="*/ 61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8"/>
                    </a:lnTo>
                    <a:lnTo>
                      <a:pt x="159" y="58"/>
                    </a:lnTo>
                    <a:lnTo>
                      <a:pt x="110" y="94"/>
                    </a:lnTo>
                    <a:lnTo>
                      <a:pt x="129" y="151"/>
                    </a:lnTo>
                    <a:lnTo>
                      <a:pt x="80" y="115"/>
                    </a:lnTo>
                    <a:lnTo>
                      <a:pt x="31" y="151"/>
                    </a:lnTo>
                    <a:lnTo>
                      <a:pt x="49" y="94"/>
                    </a:lnTo>
                    <a:lnTo>
                      <a:pt x="0" y="58"/>
                    </a:lnTo>
                    <a:lnTo>
                      <a:pt x="61"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209">
                <a:extLst>
                  <a:ext uri="{FF2B5EF4-FFF2-40B4-BE49-F238E27FC236}">
                    <a16:creationId xmlns:a16="http://schemas.microsoft.com/office/drawing/2014/main" id="{0210F526-FBC2-65D9-11ED-B5EC3EEDC72D}"/>
                  </a:ext>
                </a:extLst>
              </p:cNvPr>
              <p:cNvSpPr>
                <a:spLocks/>
              </p:cNvSpPr>
              <p:nvPr/>
            </p:nvSpPr>
            <p:spPr bwMode="auto">
              <a:xfrm>
                <a:off x="7207250" y="3354388"/>
                <a:ext cx="34925" cy="34925"/>
              </a:xfrm>
              <a:custGeom>
                <a:avLst/>
                <a:gdLst>
                  <a:gd name="T0" fmla="*/ 79 w 158"/>
                  <a:gd name="T1" fmla="*/ 0 h 151"/>
                  <a:gd name="T2" fmla="*/ 97 w 158"/>
                  <a:gd name="T3" fmla="*/ 58 h 151"/>
                  <a:gd name="T4" fmla="*/ 158 w 158"/>
                  <a:gd name="T5" fmla="*/ 58 h 151"/>
                  <a:gd name="T6" fmla="*/ 109 w 158"/>
                  <a:gd name="T7" fmla="*/ 93 h 151"/>
                  <a:gd name="T8" fmla="*/ 128 w 158"/>
                  <a:gd name="T9" fmla="*/ 151 h 151"/>
                  <a:gd name="T10" fmla="*/ 79 w 158"/>
                  <a:gd name="T11" fmla="*/ 116 h 151"/>
                  <a:gd name="T12" fmla="*/ 29 w 158"/>
                  <a:gd name="T13" fmla="*/ 151 h 151"/>
                  <a:gd name="T14" fmla="*/ 49 w 158"/>
                  <a:gd name="T15" fmla="*/ 93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09" y="93"/>
                    </a:lnTo>
                    <a:lnTo>
                      <a:pt x="128" y="151"/>
                    </a:lnTo>
                    <a:lnTo>
                      <a:pt x="79" y="116"/>
                    </a:lnTo>
                    <a:lnTo>
                      <a:pt x="29" y="151"/>
                    </a:lnTo>
                    <a:lnTo>
                      <a:pt x="49" y="93"/>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210">
                <a:extLst>
                  <a:ext uri="{FF2B5EF4-FFF2-40B4-BE49-F238E27FC236}">
                    <a16:creationId xmlns:a16="http://schemas.microsoft.com/office/drawing/2014/main" id="{3E334F0E-3FBA-19C2-4DD4-D9157B913CE0}"/>
                  </a:ext>
                </a:extLst>
              </p:cNvPr>
              <p:cNvSpPr>
                <a:spLocks/>
              </p:cNvSpPr>
              <p:nvPr/>
            </p:nvSpPr>
            <p:spPr bwMode="auto">
              <a:xfrm>
                <a:off x="7275513" y="3354388"/>
                <a:ext cx="36513" cy="34925"/>
              </a:xfrm>
              <a:custGeom>
                <a:avLst/>
                <a:gdLst>
                  <a:gd name="T0" fmla="*/ 80 w 159"/>
                  <a:gd name="T1" fmla="*/ 0 h 151"/>
                  <a:gd name="T2" fmla="*/ 98 w 159"/>
                  <a:gd name="T3" fmla="*/ 58 h 151"/>
                  <a:gd name="T4" fmla="*/ 159 w 159"/>
                  <a:gd name="T5" fmla="*/ 58 h 151"/>
                  <a:gd name="T6" fmla="*/ 110 w 159"/>
                  <a:gd name="T7" fmla="*/ 93 h 151"/>
                  <a:gd name="T8" fmla="*/ 128 w 159"/>
                  <a:gd name="T9" fmla="*/ 151 h 151"/>
                  <a:gd name="T10" fmla="*/ 80 w 159"/>
                  <a:gd name="T11" fmla="*/ 116 h 151"/>
                  <a:gd name="T12" fmla="*/ 30 w 159"/>
                  <a:gd name="T13" fmla="*/ 151 h 151"/>
                  <a:gd name="T14" fmla="*/ 49 w 159"/>
                  <a:gd name="T15" fmla="*/ 93 h 151"/>
                  <a:gd name="T16" fmla="*/ 0 w 159"/>
                  <a:gd name="T17" fmla="*/ 58 h 151"/>
                  <a:gd name="T18" fmla="*/ 60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8" y="58"/>
                    </a:lnTo>
                    <a:lnTo>
                      <a:pt x="159" y="58"/>
                    </a:lnTo>
                    <a:lnTo>
                      <a:pt x="110" y="93"/>
                    </a:lnTo>
                    <a:lnTo>
                      <a:pt x="128" y="151"/>
                    </a:lnTo>
                    <a:lnTo>
                      <a:pt x="80" y="116"/>
                    </a:lnTo>
                    <a:lnTo>
                      <a:pt x="30" y="151"/>
                    </a:lnTo>
                    <a:lnTo>
                      <a:pt x="49" y="93"/>
                    </a:lnTo>
                    <a:lnTo>
                      <a:pt x="0" y="58"/>
                    </a:lnTo>
                    <a:lnTo>
                      <a:pt x="60"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211">
                <a:extLst>
                  <a:ext uri="{FF2B5EF4-FFF2-40B4-BE49-F238E27FC236}">
                    <a16:creationId xmlns:a16="http://schemas.microsoft.com/office/drawing/2014/main" id="{F5F9853A-A4DD-C893-7221-30CD60F42D51}"/>
                  </a:ext>
                </a:extLst>
              </p:cNvPr>
              <p:cNvSpPr>
                <a:spLocks/>
              </p:cNvSpPr>
              <p:nvPr/>
            </p:nvSpPr>
            <p:spPr bwMode="auto">
              <a:xfrm>
                <a:off x="7345363" y="3354388"/>
                <a:ext cx="36513" cy="34925"/>
              </a:xfrm>
              <a:custGeom>
                <a:avLst/>
                <a:gdLst>
                  <a:gd name="T0" fmla="*/ 79 w 158"/>
                  <a:gd name="T1" fmla="*/ 0 h 151"/>
                  <a:gd name="T2" fmla="*/ 97 w 158"/>
                  <a:gd name="T3" fmla="*/ 58 h 151"/>
                  <a:gd name="T4" fmla="*/ 158 w 158"/>
                  <a:gd name="T5" fmla="*/ 58 h 151"/>
                  <a:gd name="T6" fmla="*/ 110 w 158"/>
                  <a:gd name="T7" fmla="*/ 93 h 151"/>
                  <a:gd name="T8" fmla="*/ 128 w 158"/>
                  <a:gd name="T9" fmla="*/ 151 h 151"/>
                  <a:gd name="T10" fmla="*/ 79 w 158"/>
                  <a:gd name="T11" fmla="*/ 116 h 151"/>
                  <a:gd name="T12" fmla="*/ 30 w 158"/>
                  <a:gd name="T13" fmla="*/ 151 h 151"/>
                  <a:gd name="T14" fmla="*/ 49 w 158"/>
                  <a:gd name="T15" fmla="*/ 93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10" y="93"/>
                    </a:lnTo>
                    <a:lnTo>
                      <a:pt x="128" y="151"/>
                    </a:lnTo>
                    <a:lnTo>
                      <a:pt x="79" y="116"/>
                    </a:lnTo>
                    <a:lnTo>
                      <a:pt x="30" y="151"/>
                    </a:lnTo>
                    <a:lnTo>
                      <a:pt x="49" y="93"/>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212">
                <a:extLst>
                  <a:ext uri="{FF2B5EF4-FFF2-40B4-BE49-F238E27FC236}">
                    <a16:creationId xmlns:a16="http://schemas.microsoft.com/office/drawing/2014/main" id="{3F460B15-ECE0-5B5E-B8CA-0FC669EB24D5}"/>
                  </a:ext>
                </a:extLst>
              </p:cNvPr>
              <p:cNvSpPr>
                <a:spLocks/>
              </p:cNvSpPr>
              <p:nvPr/>
            </p:nvSpPr>
            <p:spPr bwMode="auto">
              <a:xfrm>
                <a:off x="7416800" y="3354388"/>
                <a:ext cx="34925" cy="34925"/>
              </a:xfrm>
              <a:custGeom>
                <a:avLst/>
                <a:gdLst>
                  <a:gd name="T0" fmla="*/ 79 w 159"/>
                  <a:gd name="T1" fmla="*/ 0 h 151"/>
                  <a:gd name="T2" fmla="*/ 99 w 159"/>
                  <a:gd name="T3" fmla="*/ 58 h 151"/>
                  <a:gd name="T4" fmla="*/ 159 w 159"/>
                  <a:gd name="T5" fmla="*/ 58 h 151"/>
                  <a:gd name="T6" fmla="*/ 110 w 159"/>
                  <a:gd name="T7" fmla="*/ 93 h 151"/>
                  <a:gd name="T8" fmla="*/ 128 w 159"/>
                  <a:gd name="T9" fmla="*/ 151 h 151"/>
                  <a:gd name="T10" fmla="*/ 79 w 159"/>
                  <a:gd name="T11" fmla="*/ 116 h 151"/>
                  <a:gd name="T12" fmla="*/ 31 w 159"/>
                  <a:gd name="T13" fmla="*/ 151 h 151"/>
                  <a:gd name="T14" fmla="*/ 49 w 159"/>
                  <a:gd name="T15" fmla="*/ 93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3"/>
                    </a:lnTo>
                    <a:lnTo>
                      <a:pt x="128" y="151"/>
                    </a:lnTo>
                    <a:lnTo>
                      <a:pt x="79" y="116"/>
                    </a:lnTo>
                    <a:lnTo>
                      <a:pt x="31" y="151"/>
                    </a:lnTo>
                    <a:lnTo>
                      <a:pt x="49" y="93"/>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213">
                <a:extLst>
                  <a:ext uri="{FF2B5EF4-FFF2-40B4-BE49-F238E27FC236}">
                    <a16:creationId xmlns:a16="http://schemas.microsoft.com/office/drawing/2014/main" id="{36B19929-355A-3CF9-F829-D3FF8F0CC0AC}"/>
                  </a:ext>
                </a:extLst>
              </p:cNvPr>
              <p:cNvSpPr>
                <a:spLocks/>
              </p:cNvSpPr>
              <p:nvPr/>
            </p:nvSpPr>
            <p:spPr bwMode="auto">
              <a:xfrm>
                <a:off x="7485063" y="3354388"/>
                <a:ext cx="36513" cy="34925"/>
              </a:xfrm>
              <a:custGeom>
                <a:avLst/>
                <a:gdLst>
                  <a:gd name="T0" fmla="*/ 79 w 159"/>
                  <a:gd name="T1" fmla="*/ 0 h 151"/>
                  <a:gd name="T2" fmla="*/ 99 w 159"/>
                  <a:gd name="T3" fmla="*/ 58 h 151"/>
                  <a:gd name="T4" fmla="*/ 159 w 159"/>
                  <a:gd name="T5" fmla="*/ 58 h 151"/>
                  <a:gd name="T6" fmla="*/ 110 w 159"/>
                  <a:gd name="T7" fmla="*/ 93 h 151"/>
                  <a:gd name="T8" fmla="*/ 128 w 159"/>
                  <a:gd name="T9" fmla="*/ 151 h 151"/>
                  <a:gd name="T10" fmla="*/ 79 w 159"/>
                  <a:gd name="T11" fmla="*/ 116 h 151"/>
                  <a:gd name="T12" fmla="*/ 31 w 159"/>
                  <a:gd name="T13" fmla="*/ 151 h 151"/>
                  <a:gd name="T14" fmla="*/ 49 w 159"/>
                  <a:gd name="T15" fmla="*/ 93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3"/>
                    </a:lnTo>
                    <a:lnTo>
                      <a:pt x="128" y="151"/>
                    </a:lnTo>
                    <a:lnTo>
                      <a:pt x="79" y="116"/>
                    </a:lnTo>
                    <a:lnTo>
                      <a:pt x="31" y="151"/>
                    </a:lnTo>
                    <a:lnTo>
                      <a:pt x="49" y="93"/>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214">
                <a:extLst>
                  <a:ext uri="{FF2B5EF4-FFF2-40B4-BE49-F238E27FC236}">
                    <a16:creationId xmlns:a16="http://schemas.microsoft.com/office/drawing/2014/main" id="{516DB856-5817-8504-817A-F3BB9EA7480D}"/>
                  </a:ext>
                </a:extLst>
              </p:cNvPr>
              <p:cNvSpPr>
                <a:spLocks/>
              </p:cNvSpPr>
              <p:nvPr/>
            </p:nvSpPr>
            <p:spPr bwMode="auto">
              <a:xfrm>
                <a:off x="7554913" y="3354388"/>
                <a:ext cx="36513" cy="34925"/>
              </a:xfrm>
              <a:custGeom>
                <a:avLst/>
                <a:gdLst>
                  <a:gd name="T0" fmla="*/ 80 w 159"/>
                  <a:gd name="T1" fmla="*/ 0 h 151"/>
                  <a:gd name="T2" fmla="*/ 99 w 159"/>
                  <a:gd name="T3" fmla="*/ 58 h 151"/>
                  <a:gd name="T4" fmla="*/ 159 w 159"/>
                  <a:gd name="T5" fmla="*/ 58 h 151"/>
                  <a:gd name="T6" fmla="*/ 110 w 159"/>
                  <a:gd name="T7" fmla="*/ 93 h 151"/>
                  <a:gd name="T8" fmla="*/ 129 w 159"/>
                  <a:gd name="T9" fmla="*/ 151 h 151"/>
                  <a:gd name="T10" fmla="*/ 80 w 159"/>
                  <a:gd name="T11" fmla="*/ 116 h 151"/>
                  <a:gd name="T12" fmla="*/ 31 w 159"/>
                  <a:gd name="T13" fmla="*/ 151 h 151"/>
                  <a:gd name="T14" fmla="*/ 49 w 159"/>
                  <a:gd name="T15" fmla="*/ 93 h 151"/>
                  <a:gd name="T16" fmla="*/ 0 w 159"/>
                  <a:gd name="T17" fmla="*/ 58 h 151"/>
                  <a:gd name="T18" fmla="*/ 61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8"/>
                    </a:lnTo>
                    <a:lnTo>
                      <a:pt x="159" y="58"/>
                    </a:lnTo>
                    <a:lnTo>
                      <a:pt x="110" y="93"/>
                    </a:lnTo>
                    <a:lnTo>
                      <a:pt x="129" y="151"/>
                    </a:lnTo>
                    <a:lnTo>
                      <a:pt x="80" y="116"/>
                    </a:lnTo>
                    <a:lnTo>
                      <a:pt x="31" y="151"/>
                    </a:lnTo>
                    <a:lnTo>
                      <a:pt x="49" y="93"/>
                    </a:lnTo>
                    <a:lnTo>
                      <a:pt x="0" y="58"/>
                    </a:lnTo>
                    <a:lnTo>
                      <a:pt x="61"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215">
                <a:extLst>
                  <a:ext uri="{FF2B5EF4-FFF2-40B4-BE49-F238E27FC236}">
                    <a16:creationId xmlns:a16="http://schemas.microsoft.com/office/drawing/2014/main" id="{E7E2CC8F-60A9-CE82-C41C-12CD9234361B}"/>
                  </a:ext>
                </a:extLst>
              </p:cNvPr>
              <p:cNvSpPr>
                <a:spLocks/>
              </p:cNvSpPr>
              <p:nvPr/>
            </p:nvSpPr>
            <p:spPr bwMode="auto">
              <a:xfrm>
                <a:off x="7207250" y="3414713"/>
                <a:ext cx="34925" cy="34925"/>
              </a:xfrm>
              <a:custGeom>
                <a:avLst/>
                <a:gdLst>
                  <a:gd name="T0" fmla="*/ 79 w 158"/>
                  <a:gd name="T1" fmla="*/ 0 h 151"/>
                  <a:gd name="T2" fmla="*/ 97 w 158"/>
                  <a:gd name="T3" fmla="*/ 57 h 151"/>
                  <a:gd name="T4" fmla="*/ 158 w 158"/>
                  <a:gd name="T5" fmla="*/ 57 h 151"/>
                  <a:gd name="T6" fmla="*/ 109 w 158"/>
                  <a:gd name="T7" fmla="*/ 93 h 151"/>
                  <a:gd name="T8" fmla="*/ 128 w 158"/>
                  <a:gd name="T9" fmla="*/ 151 h 151"/>
                  <a:gd name="T10" fmla="*/ 79 w 158"/>
                  <a:gd name="T11" fmla="*/ 115 h 151"/>
                  <a:gd name="T12" fmla="*/ 29 w 158"/>
                  <a:gd name="T13" fmla="*/ 151 h 151"/>
                  <a:gd name="T14" fmla="*/ 49 w 158"/>
                  <a:gd name="T15" fmla="*/ 93 h 151"/>
                  <a:gd name="T16" fmla="*/ 0 w 158"/>
                  <a:gd name="T17" fmla="*/ 57 h 151"/>
                  <a:gd name="T18" fmla="*/ 60 w 158"/>
                  <a:gd name="T19" fmla="*/ 57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7"/>
                    </a:lnTo>
                    <a:lnTo>
                      <a:pt x="158" y="57"/>
                    </a:lnTo>
                    <a:lnTo>
                      <a:pt x="109" y="93"/>
                    </a:lnTo>
                    <a:lnTo>
                      <a:pt x="128" y="151"/>
                    </a:lnTo>
                    <a:lnTo>
                      <a:pt x="79" y="115"/>
                    </a:lnTo>
                    <a:lnTo>
                      <a:pt x="29" y="151"/>
                    </a:lnTo>
                    <a:lnTo>
                      <a:pt x="49"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216">
                <a:extLst>
                  <a:ext uri="{FF2B5EF4-FFF2-40B4-BE49-F238E27FC236}">
                    <a16:creationId xmlns:a16="http://schemas.microsoft.com/office/drawing/2014/main" id="{78598A62-68E0-FC1A-FA3C-E1149D893345}"/>
                  </a:ext>
                </a:extLst>
              </p:cNvPr>
              <p:cNvSpPr>
                <a:spLocks/>
              </p:cNvSpPr>
              <p:nvPr/>
            </p:nvSpPr>
            <p:spPr bwMode="auto">
              <a:xfrm>
                <a:off x="7275513" y="3414713"/>
                <a:ext cx="36513" cy="34925"/>
              </a:xfrm>
              <a:custGeom>
                <a:avLst/>
                <a:gdLst>
                  <a:gd name="T0" fmla="*/ 80 w 159"/>
                  <a:gd name="T1" fmla="*/ 0 h 151"/>
                  <a:gd name="T2" fmla="*/ 98 w 159"/>
                  <a:gd name="T3" fmla="*/ 57 h 151"/>
                  <a:gd name="T4" fmla="*/ 159 w 159"/>
                  <a:gd name="T5" fmla="*/ 57 h 151"/>
                  <a:gd name="T6" fmla="*/ 110 w 159"/>
                  <a:gd name="T7" fmla="*/ 93 h 151"/>
                  <a:gd name="T8" fmla="*/ 128 w 159"/>
                  <a:gd name="T9" fmla="*/ 151 h 151"/>
                  <a:gd name="T10" fmla="*/ 80 w 159"/>
                  <a:gd name="T11" fmla="*/ 115 h 151"/>
                  <a:gd name="T12" fmla="*/ 30 w 159"/>
                  <a:gd name="T13" fmla="*/ 151 h 151"/>
                  <a:gd name="T14" fmla="*/ 49 w 159"/>
                  <a:gd name="T15" fmla="*/ 93 h 151"/>
                  <a:gd name="T16" fmla="*/ 0 w 159"/>
                  <a:gd name="T17" fmla="*/ 57 h 151"/>
                  <a:gd name="T18" fmla="*/ 60 w 159"/>
                  <a:gd name="T19" fmla="*/ 57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8" y="57"/>
                    </a:lnTo>
                    <a:lnTo>
                      <a:pt x="159" y="57"/>
                    </a:lnTo>
                    <a:lnTo>
                      <a:pt x="110" y="93"/>
                    </a:lnTo>
                    <a:lnTo>
                      <a:pt x="128" y="151"/>
                    </a:lnTo>
                    <a:lnTo>
                      <a:pt x="80" y="115"/>
                    </a:lnTo>
                    <a:lnTo>
                      <a:pt x="30" y="151"/>
                    </a:lnTo>
                    <a:lnTo>
                      <a:pt x="49" y="93"/>
                    </a:lnTo>
                    <a:lnTo>
                      <a:pt x="0" y="57"/>
                    </a:lnTo>
                    <a:lnTo>
                      <a:pt x="60" y="57"/>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217">
                <a:extLst>
                  <a:ext uri="{FF2B5EF4-FFF2-40B4-BE49-F238E27FC236}">
                    <a16:creationId xmlns:a16="http://schemas.microsoft.com/office/drawing/2014/main" id="{063A05D9-CD83-8385-5986-3A86F80AA6F0}"/>
                  </a:ext>
                </a:extLst>
              </p:cNvPr>
              <p:cNvSpPr>
                <a:spLocks/>
              </p:cNvSpPr>
              <p:nvPr/>
            </p:nvSpPr>
            <p:spPr bwMode="auto">
              <a:xfrm>
                <a:off x="7345363" y="3414713"/>
                <a:ext cx="36513" cy="34925"/>
              </a:xfrm>
              <a:custGeom>
                <a:avLst/>
                <a:gdLst>
                  <a:gd name="T0" fmla="*/ 79 w 158"/>
                  <a:gd name="T1" fmla="*/ 0 h 151"/>
                  <a:gd name="T2" fmla="*/ 97 w 158"/>
                  <a:gd name="T3" fmla="*/ 57 h 151"/>
                  <a:gd name="T4" fmla="*/ 158 w 158"/>
                  <a:gd name="T5" fmla="*/ 57 h 151"/>
                  <a:gd name="T6" fmla="*/ 110 w 158"/>
                  <a:gd name="T7" fmla="*/ 93 h 151"/>
                  <a:gd name="T8" fmla="*/ 128 w 158"/>
                  <a:gd name="T9" fmla="*/ 151 h 151"/>
                  <a:gd name="T10" fmla="*/ 79 w 158"/>
                  <a:gd name="T11" fmla="*/ 115 h 151"/>
                  <a:gd name="T12" fmla="*/ 30 w 158"/>
                  <a:gd name="T13" fmla="*/ 151 h 151"/>
                  <a:gd name="T14" fmla="*/ 49 w 158"/>
                  <a:gd name="T15" fmla="*/ 93 h 151"/>
                  <a:gd name="T16" fmla="*/ 0 w 158"/>
                  <a:gd name="T17" fmla="*/ 57 h 151"/>
                  <a:gd name="T18" fmla="*/ 60 w 158"/>
                  <a:gd name="T19" fmla="*/ 57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7"/>
                    </a:lnTo>
                    <a:lnTo>
                      <a:pt x="158" y="57"/>
                    </a:lnTo>
                    <a:lnTo>
                      <a:pt x="110" y="93"/>
                    </a:lnTo>
                    <a:lnTo>
                      <a:pt x="128" y="151"/>
                    </a:lnTo>
                    <a:lnTo>
                      <a:pt x="79" y="115"/>
                    </a:lnTo>
                    <a:lnTo>
                      <a:pt x="30" y="151"/>
                    </a:lnTo>
                    <a:lnTo>
                      <a:pt x="49" y="93"/>
                    </a:lnTo>
                    <a:lnTo>
                      <a:pt x="0" y="57"/>
                    </a:lnTo>
                    <a:lnTo>
                      <a:pt x="60"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218">
                <a:extLst>
                  <a:ext uri="{FF2B5EF4-FFF2-40B4-BE49-F238E27FC236}">
                    <a16:creationId xmlns:a16="http://schemas.microsoft.com/office/drawing/2014/main" id="{2B3605E0-4E54-E27D-8BDA-303D9D73D410}"/>
                  </a:ext>
                </a:extLst>
              </p:cNvPr>
              <p:cNvSpPr>
                <a:spLocks/>
              </p:cNvSpPr>
              <p:nvPr/>
            </p:nvSpPr>
            <p:spPr bwMode="auto">
              <a:xfrm>
                <a:off x="7416800" y="3414713"/>
                <a:ext cx="34925" cy="34925"/>
              </a:xfrm>
              <a:custGeom>
                <a:avLst/>
                <a:gdLst>
                  <a:gd name="T0" fmla="*/ 79 w 159"/>
                  <a:gd name="T1" fmla="*/ 0 h 151"/>
                  <a:gd name="T2" fmla="*/ 99 w 159"/>
                  <a:gd name="T3" fmla="*/ 57 h 151"/>
                  <a:gd name="T4" fmla="*/ 159 w 159"/>
                  <a:gd name="T5" fmla="*/ 57 h 151"/>
                  <a:gd name="T6" fmla="*/ 110 w 159"/>
                  <a:gd name="T7" fmla="*/ 93 h 151"/>
                  <a:gd name="T8" fmla="*/ 128 w 159"/>
                  <a:gd name="T9" fmla="*/ 151 h 151"/>
                  <a:gd name="T10" fmla="*/ 79 w 159"/>
                  <a:gd name="T11" fmla="*/ 115 h 151"/>
                  <a:gd name="T12" fmla="*/ 31 w 159"/>
                  <a:gd name="T13" fmla="*/ 151 h 151"/>
                  <a:gd name="T14" fmla="*/ 49 w 159"/>
                  <a:gd name="T15" fmla="*/ 93 h 151"/>
                  <a:gd name="T16" fmla="*/ 0 w 159"/>
                  <a:gd name="T17" fmla="*/ 57 h 151"/>
                  <a:gd name="T18" fmla="*/ 61 w 159"/>
                  <a:gd name="T19" fmla="*/ 57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7"/>
                    </a:lnTo>
                    <a:lnTo>
                      <a:pt x="159" y="57"/>
                    </a:lnTo>
                    <a:lnTo>
                      <a:pt x="110" y="93"/>
                    </a:lnTo>
                    <a:lnTo>
                      <a:pt x="128" y="151"/>
                    </a:lnTo>
                    <a:lnTo>
                      <a:pt x="79" y="115"/>
                    </a:lnTo>
                    <a:lnTo>
                      <a:pt x="31" y="151"/>
                    </a:lnTo>
                    <a:lnTo>
                      <a:pt x="49" y="93"/>
                    </a:lnTo>
                    <a:lnTo>
                      <a:pt x="0" y="57"/>
                    </a:lnTo>
                    <a:lnTo>
                      <a:pt x="61"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219">
                <a:extLst>
                  <a:ext uri="{FF2B5EF4-FFF2-40B4-BE49-F238E27FC236}">
                    <a16:creationId xmlns:a16="http://schemas.microsoft.com/office/drawing/2014/main" id="{F9C7732A-201E-6438-E85E-D00FFC8F9E47}"/>
                  </a:ext>
                </a:extLst>
              </p:cNvPr>
              <p:cNvSpPr>
                <a:spLocks/>
              </p:cNvSpPr>
              <p:nvPr/>
            </p:nvSpPr>
            <p:spPr bwMode="auto">
              <a:xfrm>
                <a:off x="7485063" y="3414713"/>
                <a:ext cx="36513" cy="34925"/>
              </a:xfrm>
              <a:custGeom>
                <a:avLst/>
                <a:gdLst>
                  <a:gd name="T0" fmla="*/ 79 w 159"/>
                  <a:gd name="T1" fmla="*/ 0 h 151"/>
                  <a:gd name="T2" fmla="*/ 99 w 159"/>
                  <a:gd name="T3" fmla="*/ 57 h 151"/>
                  <a:gd name="T4" fmla="*/ 159 w 159"/>
                  <a:gd name="T5" fmla="*/ 57 h 151"/>
                  <a:gd name="T6" fmla="*/ 110 w 159"/>
                  <a:gd name="T7" fmla="*/ 93 h 151"/>
                  <a:gd name="T8" fmla="*/ 128 w 159"/>
                  <a:gd name="T9" fmla="*/ 151 h 151"/>
                  <a:gd name="T10" fmla="*/ 79 w 159"/>
                  <a:gd name="T11" fmla="*/ 115 h 151"/>
                  <a:gd name="T12" fmla="*/ 31 w 159"/>
                  <a:gd name="T13" fmla="*/ 151 h 151"/>
                  <a:gd name="T14" fmla="*/ 49 w 159"/>
                  <a:gd name="T15" fmla="*/ 93 h 151"/>
                  <a:gd name="T16" fmla="*/ 0 w 159"/>
                  <a:gd name="T17" fmla="*/ 57 h 151"/>
                  <a:gd name="T18" fmla="*/ 61 w 159"/>
                  <a:gd name="T19" fmla="*/ 57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7"/>
                    </a:lnTo>
                    <a:lnTo>
                      <a:pt x="159" y="57"/>
                    </a:lnTo>
                    <a:lnTo>
                      <a:pt x="110" y="93"/>
                    </a:lnTo>
                    <a:lnTo>
                      <a:pt x="128" y="151"/>
                    </a:lnTo>
                    <a:lnTo>
                      <a:pt x="79" y="115"/>
                    </a:lnTo>
                    <a:lnTo>
                      <a:pt x="31" y="151"/>
                    </a:lnTo>
                    <a:lnTo>
                      <a:pt x="49" y="93"/>
                    </a:lnTo>
                    <a:lnTo>
                      <a:pt x="0" y="57"/>
                    </a:lnTo>
                    <a:lnTo>
                      <a:pt x="61" y="5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220">
                <a:extLst>
                  <a:ext uri="{FF2B5EF4-FFF2-40B4-BE49-F238E27FC236}">
                    <a16:creationId xmlns:a16="http://schemas.microsoft.com/office/drawing/2014/main" id="{C48A47A6-8682-19C4-93A4-2EA97D8E226C}"/>
                  </a:ext>
                </a:extLst>
              </p:cNvPr>
              <p:cNvSpPr>
                <a:spLocks/>
              </p:cNvSpPr>
              <p:nvPr/>
            </p:nvSpPr>
            <p:spPr bwMode="auto">
              <a:xfrm>
                <a:off x="7554913" y="3414713"/>
                <a:ext cx="36513" cy="34925"/>
              </a:xfrm>
              <a:custGeom>
                <a:avLst/>
                <a:gdLst>
                  <a:gd name="T0" fmla="*/ 80 w 159"/>
                  <a:gd name="T1" fmla="*/ 0 h 151"/>
                  <a:gd name="T2" fmla="*/ 99 w 159"/>
                  <a:gd name="T3" fmla="*/ 57 h 151"/>
                  <a:gd name="T4" fmla="*/ 159 w 159"/>
                  <a:gd name="T5" fmla="*/ 57 h 151"/>
                  <a:gd name="T6" fmla="*/ 110 w 159"/>
                  <a:gd name="T7" fmla="*/ 93 h 151"/>
                  <a:gd name="T8" fmla="*/ 129 w 159"/>
                  <a:gd name="T9" fmla="*/ 151 h 151"/>
                  <a:gd name="T10" fmla="*/ 80 w 159"/>
                  <a:gd name="T11" fmla="*/ 115 h 151"/>
                  <a:gd name="T12" fmla="*/ 31 w 159"/>
                  <a:gd name="T13" fmla="*/ 151 h 151"/>
                  <a:gd name="T14" fmla="*/ 49 w 159"/>
                  <a:gd name="T15" fmla="*/ 93 h 151"/>
                  <a:gd name="T16" fmla="*/ 0 w 159"/>
                  <a:gd name="T17" fmla="*/ 57 h 151"/>
                  <a:gd name="T18" fmla="*/ 61 w 159"/>
                  <a:gd name="T19" fmla="*/ 57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7"/>
                    </a:lnTo>
                    <a:lnTo>
                      <a:pt x="159" y="57"/>
                    </a:lnTo>
                    <a:lnTo>
                      <a:pt x="110" y="93"/>
                    </a:lnTo>
                    <a:lnTo>
                      <a:pt x="129" y="151"/>
                    </a:lnTo>
                    <a:lnTo>
                      <a:pt x="80" y="115"/>
                    </a:lnTo>
                    <a:lnTo>
                      <a:pt x="31" y="151"/>
                    </a:lnTo>
                    <a:lnTo>
                      <a:pt x="49" y="93"/>
                    </a:lnTo>
                    <a:lnTo>
                      <a:pt x="0" y="57"/>
                    </a:lnTo>
                    <a:lnTo>
                      <a:pt x="61" y="57"/>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221">
                <a:extLst>
                  <a:ext uri="{FF2B5EF4-FFF2-40B4-BE49-F238E27FC236}">
                    <a16:creationId xmlns:a16="http://schemas.microsoft.com/office/drawing/2014/main" id="{B52FB5EF-A407-8F13-2472-A1668D2FD3F0}"/>
                  </a:ext>
                </a:extLst>
              </p:cNvPr>
              <p:cNvSpPr>
                <a:spLocks/>
              </p:cNvSpPr>
              <p:nvPr/>
            </p:nvSpPr>
            <p:spPr bwMode="auto">
              <a:xfrm>
                <a:off x="7207250" y="3473450"/>
                <a:ext cx="34925" cy="34925"/>
              </a:xfrm>
              <a:custGeom>
                <a:avLst/>
                <a:gdLst>
                  <a:gd name="T0" fmla="*/ 79 w 158"/>
                  <a:gd name="T1" fmla="*/ 0 h 151"/>
                  <a:gd name="T2" fmla="*/ 97 w 158"/>
                  <a:gd name="T3" fmla="*/ 58 h 151"/>
                  <a:gd name="T4" fmla="*/ 158 w 158"/>
                  <a:gd name="T5" fmla="*/ 58 h 151"/>
                  <a:gd name="T6" fmla="*/ 109 w 158"/>
                  <a:gd name="T7" fmla="*/ 94 h 151"/>
                  <a:gd name="T8" fmla="*/ 128 w 158"/>
                  <a:gd name="T9" fmla="*/ 151 h 151"/>
                  <a:gd name="T10" fmla="*/ 79 w 158"/>
                  <a:gd name="T11" fmla="*/ 116 h 151"/>
                  <a:gd name="T12" fmla="*/ 29 w 158"/>
                  <a:gd name="T13" fmla="*/ 151 h 151"/>
                  <a:gd name="T14" fmla="*/ 49 w 158"/>
                  <a:gd name="T15" fmla="*/ 94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09" y="94"/>
                    </a:lnTo>
                    <a:lnTo>
                      <a:pt x="128" y="151"/>
                    </a:lnTo>
                    <a:lnTo>
                      <a:pt x="79" y="116"/>
                    </a:lnTo>
                    <a:lnTo>
                      <a:pt x="29" y="151"/>
                    </a:lnTo>
                    <a:lnTo>
                      <a:pt x="49"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222">
                <a:extLst>
                  <a:ext uri="{FF2B5EF4-FFF2-40B4-BE49-F238E27FC236}">
                    <a16:creationId xmlns:a16="http://schemas.microsoft.com/office/drawing/2014/main" id="{758FB13F-D820-C620-84B5-940EB10EAE55}"/>
                  </a:ext>
                </a:extLst>
              </p:cNvPr>
              <p:cNvSpPr>
                <a:spLocks/>
              </p:cNvSpPr>
              <p:nvPr/>
            </p:nvSpPr>
            <p:spPr bwMode="auto">
              <a:xfrm>
                <a:off x="7275513" y="3473450"/>
                <a:ext cx="36513" cy="34925"/>
              </a:xfrm>
              <a:custGeom>
                <a:avLst/>
                <a:gdLst>
                  <a:gd name="T0" fmla="*/ 80 w 159"/>
                  <a:gd name="T1" fmla="*/ 0 h 151"/>
                  <a:gd name="T2" fmla="*/ 98 w 159"/>
                  <a:gd name="T3" fmla="*/ 58 h 151"/>
                  <a:gd name="T4" fmla="*/ 159 w 159"/>
                  <a:gd name="T5" fmla="*/ 58 h 151"/>
                  <a:gd name="T6" fmla="*/ 110 w 159"/>
                  <a:gd name="T7" fmla="*/ 94 h 151"/>
                  <a:gd name="T8" fmla="*/ 128 w 159"/>
                  <a:gd name="T9" fmla="*/ 151 h 151"/>
                  <a:gd name="T10" fmla="*/ 80 w 159"/>
                  <a:gd name="T11" fmla="*/ 116 h 151"/>
                  <a:gd name="T12" fmla="*/ 30 w 159"/>
                  <a:gd name="T13" fmla="*/ 151 h 151"/>
                  <a:gd name="T14" fmla="*/ 49 w 159"/>
                  <a:gd name="T15" fmla="*/ 94 h 151"/>
                  <a:gd name="T16" fmla="*/ 0 w 159"/>
                  <a:gd name="T17" fmla="*/ 58 h 151"/>
                  <a:gd name="T18" fmla="*/ 60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8" y="58"/>
                    </a:lnTo>
                    <a:lnTo>
                      <a:pt x="159" y="58"/>
                    </a:lnTo>
                    <a:lnTo>
                      <a:pt x="110" y="94"/>
                    </a:lnTo>
                    <a:lnTo>
                      <a:pt x="128" y="151"/>
                    </a:lnTo>
                    <a:lnTo>
                      <a:pt x="80" y="116"/>
                    </a:lnTo>
                    <a:lnTo>
                      <a:pt x="30" y="151"/>
                    </a:lnTo>
                    <a:lnTo>
                      <a:pt x="49" y="94"/>
                    </a:lnTo>
                    <a:lnTo>
                      <a:pt x="0" y="58"/>
                    </a:lnTo>
                    <a:lnTo>
                      <a:pt x="60"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223">
                <a:extLst>
                  <a:ext uri="{FF2B5EF4-FFF2-40B4-BE49-F238E27FC236}">
                    <a16:creationId xmlns:a16="http://schemas.microsoft.com/office/drawing/2014/main" id="{00916CE3-CA4C-FA1C-0749-85BC062C8E1E}"/>
                  </a:ext>
                </a:extLst>
              </p:cNvPr>
              <p:cNvSpPr>
                <a:spLocks/>
              </p:cNvSpPr>
              <p:nvPr/>
            </p:nvSpPr>
            <p:spPr bwMode="auto">
              <a:xfrm>
                <a:off x="7345363" y="3473450"/>
                <a:ext cx="36513" cy="34925"/>
              </a:xfrm>
              <a:custGeom>
                <a:avLst/>
                <a:gdLst>
                  <a:gd name="T0" fmla="*/ 79 w 158"/>
                  <a:gd name="T1" fmla="*/ 0 h 151"/>
                  <a:gd name="T2" fmla="*/ 97 w 158"/>
                  <a:gd name="T3" fmla="*/ 58 h 151"/>
                  <a:gd name="T4" fmla="*/ 158 w 158"/>
                  <a:gd name="T5" fmla="*/ 58 h 151"/>
                  <a:gd name="T6" fmla="*/ 110 w 158"/>
                  <a:gd name="T7" fmla="*/ 94 h 151"/>
                  <a:gd name="T8" fmla="*/ 128 w 158"/>
                  <a:gd name="T9" fmla="*/ 151 h 151"/>
                  <a:gd name="T10" fmla="*/ 79 w 158"/>
                  <a:gd name="T11" fmla="*/ 116 h 151"/>
                  <a:gd name="T12" fmla="*/ 30 w 158"/>
                  <a:gd name="T13" fmla="*/ 151 h 151"/>
                  <a:gd name="T14" fmla="*/ 49 w 158"/>
                  <a:gd name="T15" fmla="*/ 94 h 151"/>
                  <a:gd name="T16" fmla="*/ 0 w 158"/>
                  <a:gd name="T17" fmla="*/ 58 h 151"/>
                  <a:gd name="T18" fmla="*/ 60 w 158"/>
                  <a:gd name="T19" fmla="*/ 58 h 151"/>
                  <a:gd name="T20" fmla="*/ 79 w 158"/>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1">
                    <a:moveTo>
                      <a:pt x="79" y="0"/>
                    </a:moveTo>
                    <a:lnTo>
                      <a:pt x="97" y="58"/>
                    </a:lnTo>
                    <a:lnTo>
                      <a:pt x="158" y="58"/>
                    </a:lnTo>
                    <a:lnTo>
                      <a:pt x="110" y="94"/>
                    </a:lnTo>
                    <a:lnTo>
                      <a:pt x="128" y="151"/>
                    </a:lnTo>
                    <a:lnTo>
                      <a:pt x="79" y="116"/>
                    </a:lnTo>
                    <a:lnTo>
                      <a:pt x="30" y="151"/>
                    </a:lnTo>
                    <a:lnTo>
                      <a:pt x="49" y="94"/>
                    </a:lnTo>
                    <a:lnTo>
                      <a:pt x="0" y="58"/>
                    </a:lnTo>
                    <a:lnTo>
                      <a:pt x="60"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224">
                <a:extLst>
                  <a:ext uri="{FF2B5EF4-FFF2-40B4-BE49-F238E27FC236}">
                    <a16:creationId xmlns:a16="http://schemas.microsoft.com/office/drawing/2014/main" id="{7BFC58A5-7D80-D7D0-D017-2D0144B67B58}"/>
                  </a:ext>
                </a:extLst>
              </p:cNvPr>
              <p:cNvSpPr>
                <a:spLocks/>
              </p:cNvSpPr>
              <p:nvPr/>
            </p:nvSpPr>
            <p:spPr bwMode="auto">
              <a:xfrm>
                <a:off x="7416800" y="3473450"/>
                <a:ext cx="34925" cy="34925"/>
              </a:xfrm>
              <a:custGeom>
                <a:avLst/>
                <a:gdLst>
                  <a:gd name="T0" fmla="*/ 79 w 159"/>
                  <a:gd name="T1" fmla="*/ 0 h 151"/>
                  <a:gd name="T2" fmla="*/ 99 w 159"/>
                  <a:gd name="T3" fmla="*/ 58 h 151"/>
                  <a:gd name="T4" fmla="*/ 159 w 159"/>
                  <a:gd name="T5" fmla="*/ 58 h 151"/>
                  <a:gd name="T6" fmla="*/ 110 w 159"/>
                  <a:gd name="T7" fmla="*/ 94 h 151"/>
                  <a:gd name="T8" fmla="*/ 128 w 159"/>
                  <a:gd name="T9" fmla="*/ 151 h 151"/>
                  <a:gd name="T10" fmla="*/ 79 w 159"/>
                  <a:gd name="T11" fmla="*/ 116 h 151"/>
                  <a:gd name="T12" fmla="*/ 31 w 159"/>
                  <a:gd name="T13" fmla="*/ 151 h 151"/>
                  <a:gd name="T14" fmla="*/ 49 w 159"/>
                  <a:gd name="T15" fmla="*/ 94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4"/>
                    </a:lnTo>
                    <a:lnTo>
                      <a:pt x="128" y="151"/>
                    </a:lnTo>
                    <a:lnTo>
                      <a:pt x="79" y="116"/>
                    </a:lnTo>
                    <a:lnTo>
                      <a:pt x="31" y="151"/>
                    </a:lnTo>
                    <a:lnTo>
                      <a:pt x="49" y="94"/>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225">
                <a:extLst>
                  <a:ext uri="{FF2B5EF4-FFF2-40B4-BE49-F238E27FC236}">
                    <a16:creationId xmlns:a16="http://schemas.microsoft.com/office/drawing/2014/main" id="{34EA03EE-D2F5-C2DE-A4E0-0A86546A563B}"/>
                  </a:ext>
                </a:extLst>
              </p:cNvPr>
              <p:cNvSpPr>
                <a:spLocks/>
              </p:cNvSpPr>
              <p:nvPr/>
            </p:nvSpPr>
            <p:spPr bwMode="auto">
              <a:xfrm>
                <a:off x="7485063" y="3473450"/>
                <a:ext cx="36513" cy="34925"/>
              </a:xfrm>
              <a:custGeom>
                <a:avLst/>
                <a:gdLst>
                  <a:gd name="T0" fmla="*/ 79 w 159"/>
                  <a:gd name="T1" fmla="*/ 0 h 151"/>
                  <a:gd name="T2" fmla="*/ 99 w 159"/>
                  <a:gd name="T3" fmla="*/ 58 h 151"/>
                  <a:gd name="T4" fmla="*/ 159 w 159"/>
                  <a:gd name="T5" fmla="*/ 58 h 151"/>
                  <a:gd name="T6" fmla="*/ 110 w 159"/>
                  <a:gd name="T7" fmla="*/ 94 h 151"/>
                  <a:gd name="T8" fmla="*/ 128 w 159"/>
                  <a:gd name="T9" fmla="*/ 151 h 151"/>
                  <a:gd name="T10" fmla="*/ 79 w 159"/>
                  <a:gd name="T11" fmla="*/ 116 h 151"/>
                  <a:gd name="T12" fmla="*/ 31 w 159"/>
                  <a:gd name="T13" fmla="*/ 151 h 151"/>
                  <a:gd name="T14" fmla="*/ 49 w 159"/>
                  <a:gd name="T15" fmla="*/ 94 h 151"/>
                  <a:gd name="T16" fmla="*/ 0 w 159"/>
                  <a:gd name="T17" fmla="*/ 58 h 151"/>
                  <a:gd name="T18" fmla="*/ 61 w 159"/>
                  <a:gd name="T19" fmla="*/ 58 h 151"/>
                  <a:gd name="T20" fmla="*/ 79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79" y="0"/>
                    </a:moveTo>
                    <a:lnTo>
                      <a:pt x="99" y="58"/>
                    </a:lnTo>
                    <a:lnTo>
                      <a:pt x="159" y="58"/>
                    </a:lnTo>
                    <a:lnTo>
                      <a:pt x="110" y="94"/>
                    </a:lnTo>
                    <a:lnTo>
                      <a:pt x="128" y="151"/>
                    </a:lnTo>
                    <a:lnTo>
                      <a:pt x="79" y="116"/>
                    </a:lnTo>
                    <a:lnTo>
                      <a:pt x="31" y="151"/>
                    </a:lnTo>
                    <a:lnTo>
                      <a:pt x="49" y="94"/>
                    </a:lnTo>
                    <a:lnTo>
                      <a:pt x="0" y="58"/>
                    </a:lnTo>
                    <a:lnTo>
                      <a:pt x="61" y="58"/>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226">
                <a:extLst>
                  <a:ext uri="{FF2B5EF4-FFF2-40B4-BE49-F238E27FC236}">
                    <a16:creationId xmlns:a16="http://schemas.microsoft.com/office/drawing/2014/main" id="{FFD2D1F0-B1F5-1E17-129C-FA81FAA15177}"/>
                  </a:ext>
                </a:extLst>
              </p:cNvPr>
              <p:cNvSpPr>
                <a:spLocks/>
              </p:cNvSpPr>
              <p:nvPr/>
            </p:nvSpPr>
            <p:spPr bwMode="auto">
              <a:xfrm>
                <a:off x="7554913" y="3473450"/>
                <a:ext cx="36513" cy="34925"/>
              </a:xfrm>
              <a:custGeom>
                <a:avLst/>
                <a:gdLst>
                  <a:gd name="T0" fmla="*/ 80 w 159"/>
                  <a:gd name="T1" fmla="*/ 0 h 151"/>
                  <a:gd name="T2" fmla="*/ 99 w 159"/>
                  <a:gd name="T3" fmla="*/ 58 h 151"/>
                  <a:gd name="T4" fmla="*/ 159 w 159"/>
                  <a:gd name="T5" fmla="*/ 58 h 151"/>
                  <a:gd name="T6" fmla="*/ 110 w 159"/>
                  <a:gd name="T7" fmla="*/ 94 h 151"/>
                  <a:gd name="T8" fmla="*/ 129 w 159"/>
                  <a:gd name="T9" fmla="*/ 151 h 151"/>
                  <a:gd name="T10" fmla="*/ 80 w 159"/>
                  <a:gd name="T11" fmla="*/ 116 h 151"/>
                  <a:gd name="T12" fmla="*/ 31 w 159"/>
                  <a:gd name="T13" fmla="*/ 151 h 151"/>
                  <a:gd name="T14" fmla="*/ 49 w 159"/>
                  <a:gd name="T15" fmla="*/ 94 h 151"/>
                  <a:gd name="T16" fmla="*/ 0 w 159"/>
                  <a:gd name="T17" fmla="*/ 58 h 151"/>
                  <a:gd name="T18" fmla="*/ 61 w 159"/>
                  <a:gd name="T19" fmla="*/ 58 h 151"/>
                  <a:gd name="T20" fmla="*/ 80 w 159"/>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51">
                    <a:moveTo>
                      <a:pt x="80" y="0"/>
                    </a:moveTo>
                    <a:lnTo>
                      <a:pt x="99" y="58"/>
                    </a:lnTo>
                    <a:lnTo>
                      <a:pt x="159" y="58"/>
                    </a:lnTo>
                    <a:lnTo>
                      <a:pt x="110" y="94"/>
                    </a:lnTo>
                    <a:lnTo>
                      <a:pt x="129" y="151"/>
                    </a:lnTo>
                    <a:lnTo>
                      <a:pt x="80" y="116"/>
                    </a:lnTo>
                    <a:lnTo>
                      <a:pt x="31" y="151"/>
                    </a:lnTo>
                    <a:lnTo>
                      <a:pt x="49" y="94"/>
                    </a:lnTo>
                    <a:lnTo>
                      <a:pt x="0" y="58"/>
                    </a:lnTo>
                    <a:lnTo>
                      <a:pt x="61" y="58"/>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1" name="Rectangle 76">
              <a:extLst>
                <a:ext uri="{FF2B5EF4-FFF2-40B4-BE49-F238E27FC236}">
                  <a16:creationId xmlns:a16="http://schemas.microsoft.com/office/drawing/2014/main" id="{D6843CEE-5C83-3318-A52F-87AEE4BD00C1}"/>
                </a:ext>
              </a:extLst>
            </p:cNvPr>
            <p:cNvSpPr/>
            <p:nvPr/>
          </p:nvSpPr>
          <p:spPr>
            <a:xfrm>
              <a:off x="7068797" y="3226052"/>
              <a:ext cx="885600" cy="55080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Tree>
    <p:extLst>
      <p:ext uri="{BB962C8B-B14F-4D97-AF65-F5344CB8AC3E}">
        <p14:creationId xmlns:p14="http://schemas.microsoft.com/office/powerpoint/2010/main" val="1225729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B96B3DD-8A78-4F38-9129-00E5E5205032}"/>
              </a:ext>
            </a:extLst>
          </p:cNvPr>
          <p:cNvGraphicFramePr>
            <a:graphicFrameLocks/>
          </p:cNvGraphicFramePr>
          <p:nvPr>
            <p:extLst>
              <p:ext uri="{D42A27DB-BD31-4B8C-83A1-F6EECF244321}">
                <p14:modId xmlns:p14="http://schemas.microsoft.com/office/powerpoint/2010/main" val="593253399"/>
              </p:ext>
            </p:extLst>
          </p:nvPr>
        </p:nvGraphicFramePr>
        <p:xfrm>
          <a:off x="534506" y="1668405"/>
          <a:ext cx="9622800" cy="25241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lstStyle/>
          <a:p>
            <a:r>
              <a:rPr lang="de-AT" dirty="0"/>
              <a:t>Industrie bei Anzahl und Volumen deutlich voran</a:t>
            </a:r>
            <a:endParaRPr lang="en-US" dirty="0"/>
          </a:p>
        </p:txBody>
      </p:sp>
      <p:sp>
        <p:nvSpPr>
          <p:cNvPr id="14" name="Fußzeilenplatzhalter 13">
            <a:extLst>
              <a:ext uri="{FF2B5EF4-FFF2-40B4-BE49-F238E27FC236}">
                <a16:creationId xmlns:a16="http://schemas.microsoft.com/office/drawing/2014/main" id="{A04968FB-D942-4A53-96C4-8B54BD7310E0}"/>
              </a:ext>
            </a:extLst>
          </p:cNvPr>
          <p:cNvSpPr>
            <a:spLocks noGrp="1"/>
          </p:cNvSpPr>
          <p:nvPr>
            <p:ph type="ftr" sz="quarter" idx="11"/>
          </p:nvPr>
        </p:nvSpPr>
        <p:spPr/>
        <p:txBody>
          <a:bodyPr/>
          <a:lstStyle/>
          <a:p>
            <a:r>
              <a:rPr lang="en-US" noProof="0"/>
              <a:t>EY | Building a better working world.</a:t>
            </a:r>
            <a:endParaRPr lang="en-US" noProof="0" dirty="0"/>
          </a:p>
        </p:txBody>
      </p:sp>
      <p:sp>
        <p:nvSpPr>
          <p:cNvPr id="4" name="Foliennummernplatzhalter 3">
            <a:extLst>
              <a:ext uri="{FF2B5EF4-FFF2-40B4-BE49-F238E27FC236}">
                <a16:creationId xmlns:a16="http://schemas.microsoft.com/office/drawing/2014/main" id="{9D95FD8F-F652-4347-A9AC-64B9C82C7AA4}"/>
              </a:ext>
            </a:extLst>
          </p:cNvPr>
          <p:cNvSpPr>
            <a:spLocks noGrp="1"/>
          </p:cNvSpPr>
          <p:nvPr>
            <p:ph type="sldNum" sz="quarter" idx="4"/>
          </p:nvPr>
        </p:nvSpPr>
        <p:spPr/>
        <p:txBody>
          <a:bodyPr/>
          <a:lstStyle/>
          <a:p>
            <a:fld id="{F1BC30E3-FFE5-4B91-AA19-87A149EBB9EE}" type="slidenum">
              <a:rPr lang="en-US" noProof="0" smtClean="0"/>
              <a:pPr/>
              <a:t>9</a:t>
            </a:fld>
            <a:endParaRPr lang="en-US" noProof="0" dirty="0"/>
          </a:p>
        </p:txBody>
      </p:sp>
      <p:sp>
        <p:nvSpPr>
          <p:cNvPr id="9" name="TextBox 8">
            <a:extLst>
              <a:ext uri="{FF2B5EF4-FFF2-40B4-BE49-F238E27FC236}">
                <a16:creationId xmlns:a16="http://schemas.microsoft.com/office/drawing/2014/main" id="{B3C686AD-6DC7-4931-935B-7CE959A59F94}"/>
              </a:ext>
            </a:extLst>
          </p:cNvPr>
          <p:cNvSpPr txBox="1"/>
          <p:nvPr/>
        </p:nvSpPr>
        <p:spPr>
          <a:xfrm>
            <a:off x="534592" y="6764417"/>
            <a:ext cx="9622800" cy="369332"/>
          </a:xfrm>
          <a:prstGeom prst="rect">
            <a:avLst/>
          </a:prstGeom>
          <a:noFill/>
        </p:spPr>
        <p:txBody>
          <a:bodyPr wrap="square" lIns="36000" tIns="0" rIns="0" bIns="0" rtlCol="0" anchor="ctr" anchorCtr="0">
            <a:spAutoFit/>
          </a:bodyPr>
          <a:lstStyle/>
          <a:p>
            <a:r>
              <a:rPr lang="de-AT" sz="800" dirty="0">
                <a:solidFill>
                  <a:schemeClr val="bg1"/>
                </a:solidFill>
              </a:rPr>
              <a:t>* Der Transaktionswert bezieht sich auf veröffentlichte Transaktionen, deren Wert bekannt gegeben wurde.  </a:t>
            </a:r>
          </a:p>
          <a:p>
            <a:r>
              <a:rPr lang="de-AT" sz="800" dirty="0">
                <a:solidFill>
                  <a:schemeClr val="bg1"/>
                </a:solidFill>
              </a:rPr>
              <a:t>** Inklusive der Branchen „</a:t>
            </a:r>
            <a:r>
              <a:rPr lang="de-AT" sz="800" dirty="0" err="1">
                <a:solidFill>
                  <a:schemeClr val="bg1"/>
                </a:solidFill>
              </a:rPr>
              <a:t>Metals</a:t>
            </a:r>
            <a:r>
              <a:rPr lang="de-AT" sz="800" dirty="0">
                <a:solidFill>
                  <a:schemeClr val="bg1"/>
                </a:solidFill>
              </a:rPr>
              <a:t> &amp; Mining“ (9 Deals), „Transportation &amp; </a:t>
            </a:r>
            <a:r>
              <a:rPr lang="de-AT" sz="800" dirty="0" err="1">
                <a:solidFill>
                  <a:schemeClr val="bg1"/>
                </a:solidFill>
              </a:rPr>
              <a:t>Logistics</a:t>
            </a:r>
            <a:r>
              <a:rPr lang="de-AT" sz="800" dirty="0">
                <a:solidFill>
                  <a:schemeClr val="bg1"/>
                </a:solidFill>
              </a:rPr>
              <a:t>“ (8 Deals), „Automotive“ (7 Deals) und „Aerospace &amp; Defence“ (2 Deals).</a:t>
            </a:r>
          </a:p>
          <a:p>
            <a:r>
              <a:rPr lang="de-AT" sz="800" dirty="0">
                <a:solidFill>
                  <a:schemeClr val="bg1"/>
                </a:solidFill>
              </a:rPr>
              <a:t>*** Branchen „Power &amp; Utilities“ (14 Deals) sowie „Oil &amp; Gas“ (7 Deals) zusammengefasst.</a:t>
            </a:r>
          </a:p>
        </p:txBody>
      </p:sp>
      <p:sp>
        <p:nvSpPr>
          <p:cNvPr id="10" name="Rectangle 3">
            <a:extLst>
              <a:ext uri="{FF2B5EF4-FFF2-40B4-BE49-F238E27FC236}">
                <a16:creationId xmlns:a16="http://schemas.microsoft.com/office/drawing/2014/main" id="{548F333A-E77B-450A-B823-B19D51CE11EF}"/>
              </a:ext>
            </a:extLst>
          </p:cNvPr>
          <p:cNvSpPr txBox="1">
            <a:spLocks noChangeArrowheads="1"/>
          </p:cNvSpPr>
          <p:nvPr/>
        </p:nvSpPr>
        <p:spPr bwMode="gray">
          <a:xfrm>
            <a:off x="534592" y="4679342"/>
            <a:ext cx="9622632" cy="1980000"/>
          </a:xfrm>
          <a:prstGeom prst="rect">
            <a:avLst/>
          </a:prstGeom>
          <a:noFill/>
          <a:ln w="19050">
            <a:noFill/>
            <a:miter lim="800000"/>
            <a:headEnd/>
            <a:tailEnd/>
          </a:ln>
          <a:effectLst/>
        </p:spPr>
        <p:txBody>
          <a:bodyPr vert="horz" wrap="square" lIns="97955" tIns="97955" rIns="97955" bIns="97955" numCol="1" anchor="t" anchorCtr="0" compatLnSpc="1">
            <a:prstTxWarp prst="textNoShape">
              <a:avLst/>
            </a:prstTxWarp>
            <a:noAutofit/>
          </a:bodyPr>
          <a:lstStyle/>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Der höchste Transaktionswert* (3,2 Mrd. Euro) entfiel 2023 auf den Industriesektor (vorherige Seite Top 1, 2 und 5 Deal, die zusammen 3,0 Mrd. Euro ausmachen). Mit einem Volumen von 1,7 Mrd. Euro folgte dahinter die Telekommunikations-, Medien- und Technologiebranche (vorherige Seite Top 3 Deal, ein weiterer 10%-Verkauf an der IMS </a:t>
            </a:r>
            <a:r>
              <a:rPr lang="de-AT" sz="1350" dirty="0" err="1">
                <a:solidFill>
                  <a:schemeClr val="bg1"/>
                </a:solidFill>
              </a:rPr>
              <a:t>Nanofabrication</a:t>
            </a:r>
            <a:r>
              <a:rPr lang="de-AT" sz="1350" dirty="0">
                <a:solidFill>
                  <a:schemeClr val="bg1"/>
                </a:solidFill>
              </a:rPr>
              <a:t> im September 2023 um rund 400 Mio. Euro, sowie die Anteilserhöhung um rund 5,6% der </a:t>
            </a:r>
            <a:r>
              <a:rPr lang="de-AT" sz="1350" dirty="0" err="1">
                <a:solidFill>
                  <a:schemeClr val="bg1"/>
                </a:solidFill>
              </a:rPr>
              <a:t>América</a:t>
            </a:r>
            <a:r>
              <a:rPr lang="de-AT" sz="1350" dirty="0">
                <a:solidFill>
                  <a:schemeClr val="bg1"/>
                </a:solidFill>
              </a:rPr>
              <a:t> </a:t>
            </a:r>
            <a:r>
              <a:rPr lang="de-AT" sz="1350" dirty="0" err="1">
                <a:solidFill>
                  <a:schemeClr val="bg1"/>
                </a:solidFill>
              </a:rPr>
              <a:t>Móvil</a:t>
            </a:r>
            <a:r>
              <a:rPr lang="de-AT" sz="1350" dirty="0">
                <a:solidFill>
                  <a:schemeClr val="bg1"/>
                </a:solidFill>
              </a:rPr>
              <a:t> an der Telekom Austria um rund 250 Mio. Euro). Weitere nennenswerten Transaktionswerte gab es mit 1,0 Mrd. Euro noch im Energiesektor (vorherige Seite Top 4 Deal sowie der Verbund-Deal in Spanien, siehe Seite 7).</a:t>
            </a:r>
          </a:p>
          <a:p>
            <a:pPr marL="259775" marR="0" lvl="0" indent="-259775" defTabSz="623128" fontAlgn="auto">
              <a:lnSpc>
                <a:spcPct val="100000"/>
              </a:lnSpc>
              <a:spcAft>
                <a:spcPts val="545"/>
              </a:spcAft>
              <a:buClr>
                <a:schemeClr val="tx2"/>
              </a:buClr>
              <a:buSzTx/>
              <a:buFont typeface="EYInterstate Light" panose="02000506000000020004" pitchFamily="2" charset="0"/>
              <a:buChar char="•"/>
              <a:tabLst/>
              <a:defRPr/>
            </a:pPr>
            <a:r>
              <a:rPr lang="de-AT" sz="1350" dirty="0">
                <a:solidFill>
                  <a:schemeClr val="bg1"/>
                </a:solidFill>
              </a:rPr>
              <a:t>Bei der Anzahl der Transaktionen lag der Industriesektor mit 70 Deals voran, gefolgt von der Telekommunikations-, Medien- und Technologiebranche mit 63 Deals. Die Abkühlung insbesondere im Immobiliensektor zeigt sich durch die geringe Anzahl von nur 30 Deals in dieser traditionell von hoher Aktivität gekennzeichneten Branche.</a:t>
            </a:r>
          </a:p>
        </p:txBody>
      </p:sp>
      <p:grpSp>
        <p:nvGrpSpPr>
          <p:cNvPr id="11" name="Group 10">
            <a:extLst>
              <a:ext uri="{FF2B5EF4-FFF2-40B4-BE49-F238E27FC236}">
                <a16:creationId xmlns:a16="http://schemas.microsoft.com/office/drawing/2014/main" id="{62356B59-E143-4385-A7EA-DAA5216F5E41}"/>
              </a:ext>
            </a:extLst>
          </p:cNvPr>
          <p:cNvGrpSpPr/>
          <p:nvPr/>
        </p:nvGrpSpPr>
        <p:grpSpPr>
          <a:xfrm>
            <a:off x="881428" y="4411407"/>
            <a:ext cx="1844052" cy="144000"/>
            <a:chOff x="8636796" y="3570515"/>
            <a:chExt cx="1844052" cy="144000"/>
          </a:xfrm>
        </p:grpSpPr>
        <p:sp>
          <p:nvSpPr>
            <p:cNvPr id="12" name="TextBox 11">
              <a:extLst>
                <a:ext uri="{FF2B5EF4-FFF2-40B4-BE49-F238E27FC236}">
                  <a16:creationId xmlns:a16="http://schemas.microsoft.com/office/drawing/2014/main" id="{4E02740F-9155-4AFD-BD2B-5FABF0EAD37F}"/>
                </a:ext>
              </a:extLst>
            </p:cNvPr>
            <p:cNvSpPr txBox="1"/>
            <p:nvPr/>
          </p:nvSpPr>
          <p:spPr>
            <a:xfrm>
              <a:off x="8860848" y="3580960"/>
              <a:ext cx="1620000" cy="123111"/>
            </a:xfrm>
            <a:prstGeom prst="rect">
              <a:avLst/>
            </a:prstGeom>
            <a:noFill/>
          </p:spPr>
          <p:txBody>
            <a:bodyPr wrap="square" lIns="36000" tIns="0" rIns="0" bIns="0" rtlCol="0" anchor="ctr" anchorCtr="0">
              <a:spAutoFit/>
            </a:bodyPr>
            <a:lstStyle/>
            <a:p>
              <a:r>
                <a:rPr lang="de-AT" sz="800" dirty="0">
                  <a:solidFill>
                    <a:schemeClr val="bg1"/>
                  </a:solidFill>
                </a:rPr>
                <a:t>Transaktionswerte in Mrd. Euro</a:t>
              </a:r>
            </a:p>
          </p:txBody>
        </p:sp>
        <p:sp>
          <p:nvSpPr>
            <p:cNvPr id="13" name="Rectangle 12">
              <a:extLst>
                <a:ext uri="{FF2B5EF4-FFF2-40B4-BE49-F238E27FC236}">
                  <a16:creationId xmlns:a16="http://schemas.microsoft.com/office/drawing/2014/main" id="{A66D3A1E-B6C1-4963-A39A-C85F404D14FB}"/>
                </a:ext>
              </a:extLst>
            </p:cNvPr>
            <p:cNvSpPr/>
            <p:nvPr/>
          </p:nvSpPr>
          <p:spPr>
            <a:xfrm>
              <a:off x="8636796" y="3570515"/>
              <a:ext cx="180000" cy="144000"/>
            </a:xfrm>
            <a:prstGeom prst="rect">
              <a:avLst/>
            </a:prstGeom>
            <a:solidFill>
              <a:srgbClr val="FFE600"/>
            </a:solidFill>
          </p:spPr>
          <p:txBody>
            <a:bodyPr lIns="36000" tIns="0" rIns="36000" bIns="0" rtlCol="0" anchor="ctr">
              <a:noAutofit/>
            </a:bodyPr>
            <a:lstStyle/>
            <a:p>
              <a:endParaRPr lang="de-AT" sz="800" dirty="0">
                <a:solidFill>
                  <a:schemeClr val="bg1"/>
                </a:solidFill>
                <a:ea typeface="Arial"/>
                <a:cs typeface="Times New Roman"/>
              </a:endParaRPr>
            </a:p>
          </p:txBody>
        </p:sp>
      </p:grpSp>
      <p:grpSp>
        <p:nvGrpSpPr>
          <p:cNvPr id="15" name="Group 14">
            <a:extLst>
              <a:ext uri="{FF2B5EF4-FFF2-40B4-BE49-F238E27FC236}">
                <a16:creationId xmlns:a16="http://schemas.microsoft.com/office/drawing/2014/main" id="{E675DE30-40C1-4C05-812F-122091FDE99C}"/>
              </a:ext>
            </a:extLst>
          </p:cNvPr>
          <p:cNvGrpSpPr/>
          <p:nvPr/>
        </p:nvGrpSpPr>
        <p:grpSpPr>
          <a:xfrm>
            <a:off x="2884430" y="4421852"/>
            <a:ext cx="1124052" cy="123111"/>
            <a:chOff x="1892125" y="4473112"/>
            <a:chExt cx="1124052" cy="123111"/>
          </a:xfrm>
        </p:grpSpPr>
        <p:sp>
          <p:nvSpPr>
            <p:cNvPr id="16" name="TextBox 15">
              <a:extLst>
                <a:ext uri="{FF2B5EF4-FFF2-40B4-BE49-F238E27FC236}">
                  <a16:creationId xmlns:a16="http://schemas.microsoft.com/office/drawing/2014/main" id="{E62274C0-62F0-48ED-B7D9-3D0AE61F3AA7}"/>
                </a:ext>
              </a:extLst>
            </p:cNvPr>
            <p:cNvSpPr txBox="1"/>
            <p:nvPr/>
          </p:nvSpPr>
          <p:spPr>
            <a:xfrm>
              <a:off x="2116177" y="4473112"/>
              <a:ext cx="900000" cy="123111"/>
            </a:xfrm>
            <a:prstGeom prst="rect">
              <a:avLst/>
            </a:prstGeom>
            <a:noFill/>
          </p:spPr>
          <p:txBody>
            <a:bodyPr wrap="square" lIns="3600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800" b="0" i="0" u="none" strike="noStrike" kern="0" cap="none" spc="0" normalizeH="0" baseline="0" noProof="0" dirty="0">
                  <a:ln>
                    <a:noFill/>
                  </a:ln>
                  <a:solidFill>
                    <a:schemeClr val="bg1"/>
                  </a:solidFill>
                  <a:effectLst/>
                  <a:uLnTx/>
                  <a:uFillTx/>
                </a:rPr>
                <a:t># Deals</a:t>
              </a:r>
            </a:p>
          </p:txBody>
        </p:sp>
        <p:cxnSp>
          <p:nvCxnSpPr>
            <p:cNvPr id="17" name="Straight Connector 16">
              <a:extLst>
                <a:ext uri="{FF2B5EF4-FFF2-40B4-BE49-F238E27FC236}">
                  <a16:creationId xmlns:a16="http://schemas.microsoft.com/office/drawing/2014/main" id="{9416C8DA-0D91-4CC4-8101-B58CBB401FE9}"/>
                </a:ext>
              </a:extLst>
            </p:cNvPr>
            <p:cNvCxnSpPr/>
            <p:nvPr/>
          </p:nvCxnSpPr>
          <p:spPr>
            <a:xfrm>
              <a:off x="1892125" y="4534667"/>
              <a:ext cx="180000" cy="0"/>
            </a:xfrm>
            <a:prstGeom prst="line">
              <a:avLst/>
            </a:prstGeom>
            <a:noFill/>
            <a:ln w="25400" cap="flat" cmpd="sng" algn="ctr">
              <a:solidFill>
                <a:srgbClr val="27ACAA"/>
              </a:solidFill>
              <a:prstDash val="solid"/>
              <a:tailEnd type="none"/>
            </a:ln>
            <a:effectLst/>
          </p:spPr>
        </p:cxnSp>
      </p:grpSp>
    </p:spTree>
    <p:extLst>
      <p:ext uri="{BB962C8B-B14F-4D97-AF65-F5344CB8AC3E}">
        <p14:creationId xmlns:p14="http://schemas.microsoft.com/office/powerpoint/2010/main" val="12185324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Benutzerdefiniert 3">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FFFFFF"/>
      </a:hlink>
      <a:folHlink>
        <a:srgbClr val="3D108A"/>
      </a:folHlink>
    </a:clrScheme>
    <a:fontScheme name="GSA_Pursuits">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2D2DA"/>
        </a:solidFill>
        <a:ln w="12700" cap="sq" cmpd="sng" algn="ctr">
          <a:noFill/>
          <a:prstDash val="solid"/>
          <a:miter lim="800000"/>
          <a:tailEnd type="none"/>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srgbClr val="2E2E38"/>
            </a:solidFill>
            <a:effectLst/>
            <a:uLnTx/>
            <a:uFillTx/>
          </a:defRPr>
        </a:defPPr>
      </a:lstStyle>
    </a:spDef>
    <a:lnDef>
      <a:spPr>
        <a:noFill/>
        <a:ln w="12700" cap="sq" cmpd="sng" algn="ctr">
          <a:solidFill>
            <a:srgbClr val="D2D2DA"/>
          </a:solidFill>
          <a:prstDash val="solid"/>
          <a:miter lim="800000"/>
          <a:tailEnd type="none"/>
        </a:ln>
        <a:effectLst/>
      </a:spPr>
      <a:bodyPr/>
      <a:lstStyle/>
    </a:lnDef>
    <a:txDef>
      <a:spPr>
        <a:noFill/>
        <a:ln w="12700" cap="sq">
          <a:noFill/>
          <a:miter lim="800000"/>
        </a:ln>
      </a:spPr>
      <a:bodyPr wrap="square" lIns="61200" tIns="36576" rIns="0" bIns="0" rtlCol="0">
        <a:noAutofit/>
      </a:bodyPr>
      <a:lstStyle>
        <a:defPPr marL="219075" marR="0" indent="-219075" defTabSz="685434" eaLnBrk="1" fontAlgn="auto" latinLnBrk="0" hangingPunct="1">
          <a:lnSpc>
            <a:spcPct val="100000"/>
          </a:lnSpc>
          <a:spcBef>
            <a:spcPct val="20000"/>
          </a:spcBef>
          <a:spcAft>
            <a:spcPts val="0"/>
          </a:spcAft>
          <a:buClr>
            <a:srgbClr val="FFE600"/>
          </a:buClr>
          <a:buSzPct val="80000"/>
          <a:buFont typeface="Arial" pitchFamily="34" charset="0"/>
          <a:buChar char="►"/>
          <a:tabLst/>
          <a:defRPr kumimoji="0" sz="1400" b="0" i="0" u="none" strike="noStrike" kern="0" cap="none" spc="0" normalizeH="0" baseline="0" dirty="0" err="1" smtClean="0">
            <a:ln>
              <a:noFill/>
            </a:ln>
            <a:solidFill>
              <a:schemeClr val="bg1"/>
            </a:solidFill>
            <a:effectLst/>
            <a:uLnTx/>
            <a:uFillTx/>
          </a:defRPr>
        </a:defPPr>
      </a:lstStyle>
    </a:txDef>
  </a:objectDefaults>
  <a:extraClrSchemeLst/>
  <a:extLst>
    <a:ext uri="{05A4C25C-085E-4340-85A3-A5531E510DB2}">
      <thm15:themeFamily xmlns:thm15="http://schemas.microsoft.com/office/thememl/2012/main" name="EY-AT-Unternehmenspraesentation-2019-DE-dark.potx" id="{47E86A77-D935-4804-81DA-FA13DDBB8C9B}" vid="{E73C6818-D643-4F22-879B-702AF15F6FFC}"/>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2D2DA"/>
        </a:solidFill>
        <a:ln w="12700" cap="sq" cmpd="sng" algn="ctr">
          <a:noFill/>
          <a:prstDash val="solid"/>
          <a:miter lim="800000"/>
          <a:tailEnd type="none"/>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srgbClr val="2E2E38"/>
            </a:solidFill>
            <a:effectLst/>
            <a:uLnTx/>
            <a:uFillTx/>
          </a:defRPr>
        </a:defPPr>
      </a:lstStyle>
    </a:spDef>
    <a:lnDef>
      <a:spPr>
        <a:noFill/>
        <a:ln w="12700" cap="sq" cmpd="sng" algn="ctr">
          <a:solidFill>
            <a:srgbClr val="D2D2DA"/>
          </a:solidFill>
          <a:prstDash val="solid"/>
          <a:miter lim="800000"/>
          <a:tailEnd type="none"/>
        </a:ln>
        <a:effectLst/>
      </a:spPr>
      <a:bodyPr/>
      <a:lstStyle/>
    </a:lnDef>
    <a:txDef>
      <a:spPr>
        <a:noFill/>
        <a:ln w="12700" cap="sq">
          <a:noFill/>
          <a:miter lim="800000"/>
        </a:ln>
      </a:spPr>
      <a:bodyPr wrap="square" lIns="61200" tIns="36576" rIns="0" bIns="0" rtlCol="0">
        <a:noAutofit/>
      </a:bodyPr>
      <a:lstStyle>
        <a:defPPr marL="219075" marR="0" indent="-219075" defTabSz="685434" eaLnBrk="1" fontAlgn="auto" latinLnBrk="0" hangingPunct="1">
          <a:lnSpc>
            <a:spcPct val="100000"/>
          </a:lnSpc>
          <a:spcBef>
            <a:spcPct val="20000"/>
          </a:spcBef>
          <a:spcAft>
            <a:spcPts val="0"/>
          </a:spcAft>
          <a:buClr>
            <a:srgbClr val="FFE600"/>
          </a:buClr>
          <a:buSzPct val="80000"/>
          <a:buFont typeface="Arial" pitchFamily="34" charset="0"/>
          <a:buChar char="►"/>
          <a:tabLst/>
          <a:defRPr kumimoji="0" sz="1400" b="0" i="0" u="none" strike="noStrike" kern="0" cap="none" spc="0" normalizeH="0" baseline="0" noProof="0" dirty="0" err="1" smtClean="0">
            <a:ln>
              <a:noFill/>
            </a:ln>
            <a:solidFill>
              <a:schemeClr val="bg1"/>
            </a:solidFill>
            <a:effectLst/>
            <a:uLnTx/>
            <a:uFillTx/>
          </a:defRPr>
        </a:defPPr>
      </a:lstStyle>
    </a:txDef>
  </a:objectDefaults>
  <a:extraClrSchemeLst/>
  <a:extLst>
    <a:ext uri="{05A4C25C-085E-4340-85A3-A5531E510DB2}">
      <thm15:themeFamily xmlns:thm15="http://schemas.microsoft.com/office/thememl/2012/main" name="EY-AT-Unternehmenspraesentation-2019-DE-dark.potx" id="{47E86A77-D935-4804-81DA-FA13DDBB8C9B}" vid="{C33B1ABD-3685-4714-95AA-9FDF3092B0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1749645</vt:lpwstr>
  </property>
  <property fmtid="{D5CDD505-2E9C-101B-9397-08002B2CF9AE}" pid="4" name="OptimizationTime">
    <vt:lpwstr>20240110_1651</vt:lpwstr>
  </property>
</Properties>
</file>

<file path=docProps/app.xml><?xml version="1.0" encoding="utf-8"?>
<Properties xmlns="http://schemas.openxmlformats.org/officeDocument/2006/extended-properties" xmlns:vt="http://schemas.openxmlformats.org/officeDocument/2006/docPropsVTypes">
  <Template>EY-AT-Unternehmenspraesentation-2019-DE-dark</Template>
  <TotalTime>0</TotalTime>
  <Words>2617</Words>
  <Application>Microsoft Office PowerPoint</Application>
  <PresentationFormat>Custom</PresentationFormat>
  <Paragraphs>232</Paragraphs>
  <Slides>14</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1" baseType="lpstr">
      <vt:lpstr>Arial</vt:lpstr>
      <vt:lpstr>EYInterstate</vt:lpstr>
      <vt:lpstr>EYInterstate Light</vt:lpstr>
      <vt:lpstr>Georgia</vt:lpstr>
      <vt:lpstr>EY dark background</vt:lpstr>
      <vt:lpstr>EY light background</vt:lpstr>
      <vt:lpstr>think-cell Folie</vt:lpstr>
      <vt:lpstr>PowerPoint Presentation</vt:lpstr>
      <vt:lpstr>Design der Studie</vt:lpstr>
      <vt:lpstr>Zahl und Volumen der Übernahmen mit österreichischer Beteiligung</vt:lpstr>
      <vt:lpstr>Monatlicher Trend 2023 </vt:lpstr>
      <vt:lpstr>Strategische Investoren geben unverändert den Ton an</vt:lpstr>
      <vt:lpstr>Rückläufiger Trend betrifft alle Deal-Kategorien</vt:lpstr>
      <vt:lpstr>Volumen getrieben durch „Inbound“-Deals</vt:lpstr>
      <vt:lpstr>Die 5 größten M&amp;A-Transaktionen mit österreichischer Beteiligung</vt:lpstr>
      <vt:lpstr>Industrie bei Anzahl und Volumen deutlich voran</vt:lpstr>
      <vt:lpstr>Nach Wert stechen Inbound-Deals in Industrie und Technologie hervor</vt:lpstr>
      <vt:lpstr>Nach Anzahl vorrangig Outbound-Deals in Industrie und Technologie </vt:lpstr>
      <vt:lpstr>Deutschland weiterhin Herkunftsland Nr. 1 von Direktinvestitionen</vt:lpstr>
      <vt:lpstr>Deutschland auch Zielland Nr. 1 für Outbound-Transaktionen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2020-07-14T08:56:16Z</dcterms:created>
  <dcterms:modified xsi:type="dcterms:W3CDTF">2024-01-10T09:16:25Z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2020-07-22T09:56:47Z</vt:filetime>
  </property>
</Properties>
</file>